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365934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Effective Delegation Skills 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7044877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Overcome the ‘psychological’ and ‘practical’ barriers that prevent delegation.</a:t>
            </a:r>
          </a:p>
          <a:p>
            <a:pPr fontAlgn="base"/>
            <a:r>
              <a:rPr lang="en-GB" dirty="0"/>
              <a:t>Select the most appropriate people to delegate to, based on their capabilities and commitment levels.</a:t>
            </a:r>
          </a:p>
          <a:p>
            <a:pPr fontAlgn="base"/>
            <a:r>
              <a:rPr lang="en-GB" dirty="0"/>
              <a:t>Communicate persuasively and set clear objectives to reduce misunderstandings.</a:t>
            </a:r>
          </a:p>
          <a:p>
            <a:pPr fontAlgn="base"/>
            <a:r>
              <a:rPr lang="en-GB" dirty="0"/>
              <a:t>Establish suitable tracking guidelines and communication/support channels.</a:t>
            </a:r>
          </a:p>
          <a:p>
            <a:pPr fontAlgn="base"/>
            <a:r>
              <a:rPr lang="en-GB" dirty="0"/>
              <a:t>Deliver constructive feedback and motivational praise, and address skills gaps.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need to delegate tasks and projects to others. The course is suitable for office and remote-working scenarios</a:t>
            </a:r>
            <a:r>
              <a:rPr lang="en-GB" dirty="0" smtClean="0"/>
              <a:t>.</a:t>
            </a:r>
          </a:p>
          <a:p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&amp; Virtual sessions available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613300"/>
              </p:ext>
            </p:extLst>
          </p:nvPr>
        </p:nvGraphicFramePr>
        <p:xfrm>
          <a:off x="394801" y="1536555"/>
          <a:ext cx="6865808" cy="11890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91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22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nd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October 2024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en-GB" sz="1400" baseline="3000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smtClean="0">
                          <a:latin typeface="Arial"/>
                          <a:cs typeface="Arial"/>
                        </a:rPr>
                        <a:t> February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0258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3072</TotalTime>
  <Words>176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Golder Leanne</cp:lastModifiedBy>
  <cp:revision>113</cp:revision>
  <dcterms:created xsi:type="dcterms:W3CDTF">2021-05-28T10:10:50Z</dcterms:created>
  <dcterms:modified xsi:type="dcterms:W3CDTF">2024-10-02T14:19:31Z</dcterms:modified>
</cp:coreProperties>
</file>