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iningbookings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19244" y="1059133"/>
            <a:ext cx="7038838" cy="1120820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955925" algn="l"/>
              </a:tabLst>
            </a:pPr>
            <a:r>
              <a:rPr lang="en-GB" sz="3600" dirty="0" smtClean="0"/>
              <a:t>Food, Nutrition &amp; Hydration Study Day 2024 – Luton Staff </a:t>
            </a:r>
            <a:endParaRPr lang="en-GB" sz="3600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255473"/>
            <a:ext cx="6503670" cy="568553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study day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information to support those delivering this essential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 of care.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day will demonstrate the importance of food and hydration throughout the patients’ stay in hospital; MUST screening and action planning for those at risk of malnutrition, safe feeding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techniques,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role of the Multidisciplinary Team in good quality food and nutritional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care and how to care for patients with feeding tubes.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Health Care Assistants; Support Workers and 1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&amp; 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Year Student Nurses working on adult wards and directly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providing food, hydration and assistance at mealtimes.  It can be used as an initial course 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refresher day.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Face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MUST E-Learning prior to the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course.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 for Luton Staff 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/>
              <a:t>Please send queries to </a:t>
            </a:r>
            <a:r>
              <a:rPr lang="en-GB" sz="1600" dirty="0">
                <a:hlinkClick r:id="rId2"/>
              </a:rPr>
              <a:t>trainingbookings@ldh.nhs.uk</a:t>
            </a:r>
            <a:endParaRPr lang="en-GB" sz="1600" dirty="0"/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16969"/>
              </p:ext>
            </p:extLst>
          </p:nvPr>
        </p:nvGraphicFramePr>
        <p:xfrm>
          <a:off x="344051" y="7650479"/>
          <a:ext cx="6456167" cy="2742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262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262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Tuesday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14 May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09:00 – 16:00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COMET </a:t>
                      </a:r>
                      <a:r>
                        <a:rPr lang="en-GB" sz="140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Room 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262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Tuesday</a:t>
                      </a:r>
                      <a:r>
                        <a:rPr lang="en-GB" sz="1400" spc="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 July</a:t>
                      </a: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spc="10" baseline="0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Tuesday 22 October</a:t>
                      </a: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spc="10" baseline="0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Tuesday 19 November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09:00 – 16:00</a:t>
                      </a:r>
                    </a:p>
                    <a:p>
                      <a:pPr marL="9271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spc="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9271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09:00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– 16:00</a:t>
                      </a:r>
                    </a:p>
                    <a:p>
                      <a:pPr marL="9271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spc="5" baseline="0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9271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09:00 – 16:00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COMET Room 5</a:t>
                      </a: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Fountain Suite</a:t>
                      </a: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COMET Room 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262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0" y="10107038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197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Oodian Sanya</cp:lastModifiedBy>
  <cp:revision>102</cp:revision>
  <dcterms:created xsi:type="dcterms:W3CDTF">2021-05-28T10:10:50Z</dcterms:created>
  <dcterms:modified xsi:type="dcterms:W3CDTF">2024-10-09T11:30:02Z</dcterms:modified>
</cp:coreProperties>
</file>