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71" r:id="rId2"/>
    <p:sldId id="272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C002"/>
    <a:srgbClr val="006AB4"/>
    <a:srgbClr val="033F85"/>
    <a:srgbClr val="36BC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41"/>
    <p:restoredTop sz="94512"/>
  </p:normalViewPr>
  <p:slideViewPr>
    <p:cSldViewPr snapToGrid="0" snapToObjects="1" showGuides="1">
      <p:cViewPr varScale="1">
        <p:scale>
          <a:sx n="70" d="100"/>
          <a:sy n="70" d="100"/>
        </p:scale>
        <p:origin x="3462" y="48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285E8-C744-4BB2-98AE-5FB7EE299DC5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70411-7AC1-4DC4-A309-583FE1A1B6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110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CC024-DBC1-4A2B-AF55-D12EA273B632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6FF88-8132-4212-8184-B43CE2EDF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825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134687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161332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80111" y="4498017"/>
            <a:ext cx="6145278" cy="291343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3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153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28976" y="1858339"/>
            <a:ext cx="2604635" cy="2604635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1876689"/>
            <a:ext cx="3820576" cy="2604635"/>
          </a:xfrm>
          <a:prstGeom prst="rect">
            <a:avLst/>
          </a:prstGeom>
          <a:noFill/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2023" y="6901820"/>
            <a:ext cx="6538375" cy="30671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76856-2FCE-A145-946A-DEFD2A984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1488" y="5245100"/>
            <a:ext cx="6538911" cy="1485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197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698807" y="5850891"/>
            <a:ext cx="4118049" cy="4118049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488" y="1876749"/>
            <a:ext cx="6662123" cy="1666551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6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2023" y="5850891"/>
            <a:ext cx="2055277" cy="411804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76856-2FCE-A145-946A-DEFD2A984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1488" y="3770250"/>
            <a:ext cx="6708626" cy="1970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838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0BD8FCFB-FFB4-FA40-8BB7-3923FFED0FD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-978" y="1587046"/>
            <a:ext cx="7560000" cy="9109369"/>
          </a:xfrm>
          <a:custGeom>
            <a:avLst/>
            <a:gdLst>
              <a:gd name="connsiteX0" fmla="*/ 0 w 7559674"/>
              <a:gd name="connsiteY0" fmla="*/ 0 h 9099209"/>
              <a:gd name="connsiteX1" fmla="*/ 7559674 w 7559674"/>
              <a:gd name="connsiteY1" fmla="*/ 0 h 9099209"/>
              <a:gd name="connsiteX2" fmla="*/ 7559674 w 7559674"/>
              <a:gd name="connsiteY2" fmla="*/ 9099209 h 9099209"/>
              <a:gd name="connsiteX3" fmla="*/ 0 w 7559674"/>
              <a:gd name="connsiteY3" fmla="*/ 9099209 h 9099209"/>
              <a:gd name="connsiteX4" fmla="*/ 0 w 7559674"/>
              <a:gd name="connsiteY4" fmla="*/ 0 h 9099209"/>
              <a:gd name="connsiteX0" fmla="*/ 0 w 7559674"/>
              <a:gd name="connsiteY0" fmla="*/ 0 h 9115251"/>
              <a:gd name="connsiteX1" fmla="*/ 7559674 w 7559674"/>
              <a:gd name="connsiteY1" fmla="*/ 0 h 9115251"/>
              <a:gd name="connsiteX2" fmla="*/ 4816474 w 7559674"/>
              <a:gd name="connsiteY2" fmla="*/ 9115251 h 9115251"/>
              <a:gd name="connsiteX3" fmla="*/ 0 w 7559674"/>
              <a:gd name="connsiteY3" fmla="*/ 9099209 h 9115251"/>
              <a:gd name="connsiteX4" fmla="*/ 0 w 7559674"/>
              <a:gd name="connsiteY4" fmla="*/ 0 h 9115251"/>
              <a:gd name="connsiteX0" fmla="*/ 0 w 7559674"/>
              <a:gd name="connsiteY0" fmla="*/ 0 h 9115251"/>
              <a:gd name="connsiteX1" fmla="*/ 7559674 w 7559674"/>
              <a:gd name="connsiteY1" fmla="*/ 0 h 9115251"/>
              <a:gd name="connsiteX2" fmla="*/ 6031832 w 7559674"/>
              <a:gd name="connsiteY2" fmla="*/ 5038343 h 9115251"/>
              <a:gd name="connsiteX3" fmla="*/ 4816474 w 7559674"/>
              <a:gd name="connsiteY3" fmla="*/ 9115251 h 9115251"/>
              <a:gd name="connsiteX4" fmla="*/ 0 w 7559674"/>
              <a:gd name="connsiteY4" fmla="*/ 9099209 h 9115251"/>
              <a:gd name="connsiteX5" fmla="*/ 0 w 7559674"/>
              <a:gd name="connsiteY5" fmla="*/ 0 h 9115251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1647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1874"/>
              <a:gd name="connsiteY0" fmla="*/ 0 h 9099209"/>
              <a:gd name="connsiteX1" fmla="*/ 7559674 w 7571874"/>
              <a:gd name="connsiteY1" fmla="*/ 0 h 9099209"/>
              <a:gd name="connsiteX2" fmla="*/ 7571874 w 7571874"/>
              <a:gd name="connsiteY2" fmla="*/ 6305669 h 9099209"/>
              <a:gd name="connsiteX3" fmla="*/ 4684394 w 7571874"/>
              <a:gd name="connsiteY3" fmla="*/ 8739331 h 9099209"/>
              <a:gd name="connsiteX4" fmla="*/ 0 w 7571874"/>
              <a:gd name="connsiteY4" fmla="*/ 9099209 h 9099209"/>
              <a:gd name="connsiteX5" fmla="*/ 0 w 7571874"/>
              <a:gd name="connsiteY5" fmla="*/ 0 h 9099209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3679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3679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2389"/>
              <a:gd name="connsiteY0" fmla="*/ 0 h 9115251"/>
              <a:gd name="connsiteX1" fmla="*/ 7559674 w 7572389"/>
              <a:gd name="connsiteY1" fmla="*/ 0 h 9115251"/>
              <a:gd name="connsiteX2" fmla="*/ 7571874 w 7572389"/>
              <a:gd name="connsiteY2" fmla="*/ 6305669 h 9115251"/>
              <a:gd name="connsiteX3" fmla="*/ 4836794 w 7572389"/>
              <a:gd name="connsiteY3" fmla="*/ 9115251 h 9115251"/>
              <a:gd name="connsiteX4" fmla="*/ 0 w 7572389"/>
              <a:gd name="connsiteY4" fmla="*/ 9099209 h 9115251"/>
              <a:gd name="connsiteX5" fmla="*/ 0 w 7572389"/>
              <a:gd name="connsiteY5" fmla="*/ 0 h 9115251"/>
              <a:gd name="connsiteX0" fmla="*/ 0 w 7572389"/>
              <a:gd name="connsiteY0" fmla="*/ 0 h 9099209"/>
              <a:gd name="connsiteX1" fmla="*/ 7559674 w 7572389"/>
              <a:gd name="connsiteY1" fmla="*/ 0 h 9099209"/>
              <a:gd name="connsiteX2" fmla="*/ 7571874 w 7572389"/>
              <a:gd name="connsiteY2" fmla="*/ 6305669 h 9099209"/>
              <a:gd name="connsiteX3" fmla="*/ 4836794 w 7572389"/>
              <a:gd name="connsiteY3" fmla="*/ 8861251 h 9099209"/>
              <a:gd name="connsiteX4" fmla="*/ 0 w 7572389"/>
              <a:gd name="connsiteY4" fmla="*/ 9099209 h 9099209"/>
              <a:gd name="connsiteX5" fmla="*/ 0 w 7572389"/>
              <a:gd name="connsiteY5" fmla="*/ 0 h 9099209"/>
              <a:gd name="connsiteX0" fmla="*/ 0 w 7572299"/>
              <a:gd name="connsiteY0" fmla="*/ 0 h 9105091"/>
              <a:gd name="connsiteX1" fmla="*/ 7559674 w 7572299"/>
              <a:gd name="connsiteY1" fmla="*/ 0 h 9105091"/>
              <a:gd name="connsiteX2" fmla="*/ 7571874 w 7572299"/>
              <a:gd name="connsiteY2" fmla="*/ 6305669 h 9105091"/>
              <a:gd name="connsiteX3" fmla="*/ 4826634 w 7572299"/>
              <a:gd name="connsiteY3" fmla="*/ 9105091 h 9105091"/>
              <a:gd name="connsiteX4" fmla="*/ 0 w 7572299"/>
              <a:gd name="connsiteY4" fmla="*/ 9099209 h 9105091"/>
              <a:gd name="connsiteX5" fmla="*/ 0 w 7572299"/>
              <a:gd name="connsiteY5" fmla="*/ 0 h 9105091"/>
              <a:gd name="connsiteX0" fmla="*/ 0 w 7572299"/>
              <a:gd name="connsiteY0" fmla="*/ 0 h 9105091"/>
              <a:gd name="connsiteX1" fmla="*/ 7559674 w 7572299"/>
              <a:gd name="connsiteY1" fmla="*/ 0 h 9105091"/>
              <a:gd name="connsiteX2" fmla="*/ 7571874 w 7572299"/>
              <a:gd name="connsiteY2" fmla="*/ 6305669 h 9105091"/>
              <a:gd name="connsiteX3" fmla="*/ 4826634 w 7572299"/>
              <a:gd name="connsiteY3" fmla="*/ 9105091 h 9105091"/>
              <a:gd name="connsiteX4" fmla="*/ 10160 w 7572299"/>
              <a:gd name="connsiteY4" fmla="*/ 8855369 h 9105091"/>
              <a:gd name="connsiteX5" fmla="*/ 0 w 7572299"/>
              <a:gd name="connsiteY5" fmla="*/ 0 h 9105091"/>
              <a:gd name="connsiteX0" fmla="*/ 977 w 7573276"/>
              <a:gd name="connsiteY0" fmla="*/ 0 h 9109369"/>
              <a:gd name="connsiteX1" fmla="*/ 7560651 w 7573276"/>
              <a:gd name="connsiteY1" fmla="*/ 0 h 9109369"/>
              <a:gd name="connsiteX2" fmla="*/ 7572851 w 7573276"/>
              <a:gd name="connsiteY2" fmla="*/ 6305669 h 9109369"/>
              <a:gd name="connsiteX3" fmla="*/ 4827611 w 7573276"/>
              <a:gd name="connsiteY3" fmla="*/ 9105091 h 9109369"/>
              <a:gd name="connsiteX4" fmla="*/ 977 w 7573276"/>
              <a:gd name="connsiteY4" fmla="*/ 9109369 h 9109369"/>
              <a:gd name="connsiteX5" fmla="*/ 977 w 7573276"/>
              <a:gd name="connsiteY5" fmla="*/ 0 h 9109369"/>
              <a:gd name="connsiteX0" fmla="*/ 977 w 7573093"/>
              <a:gd name="connsiteY0" fmla="*/ 0 h 9109369"/>
              <a:gd name="connsiteX1" fmla="*/ 7560651 w 7573093"/>
              <a:gd name="connsiteY1" fmla="*/ 0 h 9109369"/>
              <a:gd name="connsiteX2" fmla="*/ 7572851 w 7573093"/>
              <a:gd name="connsiteY2" fmla="*/ 6305669 h 9109369"/>
              <a:gd name="connsiteX3" fmla="*/ 4827611 w 7573093"/>
              <a:gd name="connsiteY3" fmla="*/ 9105091 h 9109369"/>
              <a:gd name="connsiteX4" fmla="*/ 977 w 7573093"/>
              <a:gd name="connsiteY4" fmla="*/ 9109369 h 9109369"/>
              <a:gd name="connsiteX5" fmla="*/ 977 w 7573093"/>
              <a:gd name="connsiteY5" fmla="*/ 0 h 9109369"/>
              <a:gd name="connsiteX0" fmla="*/ 977 w 7572932"/>
              <a:gd name="connsiteY0" fmla="*/ 0 h 9109369"/>
              <a:gd name="connsiteX1" fmla="*/ 7560651 w 7572932"/>
              <a:gd name="connsiteY1" fmla="*/ 0 h 9109369"/>
              <a:gd name="connsiteX2" fmla="*/ 7572851 w 7572932"/>
              <a:gd name="connsiteY2" fmla="*/ 6305669 h 9109369"/>
              <a:gd name="connsiteX3" fmla="*/ 4827611 w 7572932"/>
              <a:gd name="connsiteY3" fmla="*/ 9105091 h 9109369"/>
              <a:gd name="connsiteX4" fmla="*/ 977 w 7572932"/>
              <a:gd name="connsiteY4" fmla="*/ 9109369 h 9109369"/>
              <a:gd name="connsiteX5" fmla="*/ 977 w 7572932"/>
              <a:gd name="connsiteY5" fmla="*/ 0 h 9109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572932" h="9109369">
                <a:moveTo>
                  <a:pt x="977" y="0"/>
                </a:moveTo>
                <a:lnTo>
                  <a:pt x="7560651" y="0"/>
                </a:lnTo>
                <a:cubicBezTo>
                  <a:pt x="7564718" y="2101890"/>
                  <a:pt x="7568784" y="4203779"/>
                  <a:pt x="7572851" y="6305669"/>
                </a:cubicBezTo>
                <a:cubicBezTo>
                  <a:pt x="7575558" y="6307476"/>
                  <a:pt x="7527464" y="8940724"/>
                  <a:pt x="4827611" y="9105091"/>
                </a:cubicBezTo>
                <a:lnTo>
                  <a:pt x="977" y="9109369"/>
                </a:lnTo>
                <a:cubicBezTo>
                  <a:pt x="-2410" y="6157579"/>
                  <a:pt x="4364" y="2951790"/>
                  <a:pt x="977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F202E2E1-832A-F443-B9BC-AA167220939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49287" y="2073591"/>
            <a:ext cx="4344142" cy="4344142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9">
            <a:extLst>
              <a:ext uri="{FF2B5EF4-FFF2-40B4-BE49-F238E27FC236}">
                <a16:creationId xmlns:a16="http://schemas.microsoft.com/office/drawing/2014/main" id="{EB4244F6-2DD3-B849-955A-FBDE23B8B98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78098" y="4781500"/>
            <a:ext cx="2828797" cy="2828797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06AB4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06AB4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BE77076-BA57-2F44-94A1-FAFB58DD21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20F465-3E7A-0C4D-AB44-92A2C924F0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sp>
        <p:nvSpPr>
          <p:cNvPr id="18" name="Subtitle 2">
            <a:extLst>
              <a:ext uri="{FF2B5EF4-FFF2-40B4-BE49-F238E27FC236}">
                <a16:creationId xmlns:a16="http://schemas.microsoft.com/office/drawing/2014/main" id="{F9011603-4007-1842-84D6-78FFEFE570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3515" y="2533712"/>
            <a:ext cx="4149914" cy="519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CBD37285-78B9-6443-9C3E-7C14ADAF1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3515" y="3068933"/>
            <a:ext cx="4149914" cy="1712567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C8CFB135-10EE-EE42-9432-85E02ABD09C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5693" y="5750691"/>
            <a:ext cx="2359136" cy="184338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91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9E3806C3-D70F-6B44-A676-1CD755D3726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1488" y="9892311"/>
            <a:ext cx="6697320" cy="8255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A3FCD7-8384-AE4E-BAC6-D77A2736C0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5183F6B-0C79-C346-9A7D-E698DADF19F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2425B861-5F76-FE45-B95E-03EEE6D6766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-8744" y="2929079"/>
            <a:ext cx="7568419" cy="6786434"/>
          </a:xfrm>
          <a:custGeom>
            <a:avLst/>
            <a:gdLst>
              <a:gd name="connsiteX0" fmla="*/ 0 w 7568419"/>
              <a:gd name="connsiteY0" fmla="*/ 0 h 6786434"/>
              <a:gd name="connsiteX1" fmla="*/ 2996419 w 7568419"/>
              <a:gd name="connsiteY1" fmla="*/ 0 h 6786434"/>
              <a:gd name="connsiteX2" fmla="*/ 4572000 w 7568419"/>
              <a:gd name="connsiteY2" fmla="*/ 0 h 6786434"/>
              <a:gd name="connsiteX3" fmla="*/ 7568419 w 7568419"/>
              <a:gd name="connsiteY3" fmla="*/ 0 h 6786434"/>
              <a:gd name="connsiteX4" fmla="*/ 7568419 w 7568419"/>
              <a:gd name="connsiteY4" fmla="*/ 4141636 h 6786434"/>
              <a:gd name="connsiteX5" fmla="*/ 7568419 w 7568419"/>
              <a:gd name="connsiteY5" fmla="*/ 4146969 h 6786434"/>
              <a:gd name="connsiteX6" fmla="*/ 7568150 w 7568419"/>
              <a:gd name="connsiteY6" fmla="*/ 4146969 h 6786434"/>
              <a:gd name="connsiteX7" fmla="*/ 7554765 w 7568419"/>
              <a:gd name="connsiteY7" fmla="*/ 4412052 h 6786434"/>
              <a:gd name="connsiteX8" fmla="*/ 4923621 w 7568419"/>
              <a:gd name="connsiteY8" fmla="*/ 6786434 h 6786434"/>
              <a:gd name="connsiteX9" fmla="*/ 4921122 w 7568419"/>
              <a:gd name="connsiteY9" fmla="*/ 6786308 h 6786434"/>
              <a:gd name="connsiteX10" fmla="*/ 4921122 w 7568419"/>
              <a:gd name="connsiteY10" fmla="*/ 6786433 h 6786434"/>
              <a:gd name="connsiteX11" fmla="*/ 2972797 w 7568419"/>
              <a:gd name="connsiteY11" fmla="*/ 6786433 h 6786434"/>
              <a:gd name="connsiteX12" fmla="*/ 1948326 w 7568419"/>
              <a:gd name="connsiteY12" fmla="*/ 6786433 h 6786434"/>
              <a:gd name="connsiteX13" fmla="*/ 0 w 7568419"/>
              <a:gd name="connsiteY13" fmla="*/ 6786433 h 6786434"/>
              <a:gd name="connsiteX14" fmla="*/ 0 w 7568419"/>
              <a:gd name="connsiteY14" fmla="*/ 4146969 h 6786434"/>
              <a:gd name="connsiteX15" fmla="*/ 0 w 7568419"/>
              <a:gd name="connsiteY15" fmla="*/ 3107096 h 6786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568419" h="6786434">
                <a:moveTo>
                  <a:pt x="0" y="0"/>
                </a:moveTo>
                <a:lnTo>
                  <a:pt x="2996419" y="0"/>
                </a:lnTo>
                <a:lnTo>
                  <a:pt x="4572000" y="0"/>
                </a:lnTo>
                <a:lnTo>
                  <a:pt x="7568419" y="0"/>
                </a:lnTo>
                <a:lnTo>
                  <a:pt x="7568419" y="4141636"/>
                </a:lnTo>
                <a:lnTo>
                  <a:pt x="7568419" y="4146969"/>
                </a:lnTo>
                <a:lnTo>
                  <a:pt x="7568150" y="4146969"/>
                </a:lnTo>
                <a:lnTo>
                  <a:pt x="7554765" y="4412052"/>
                </a:lnTo>
                <a:cubicBezTo>
                  <a:pt x="7419324" y="5745707"/>
                  <a:pt x="6293011" y="6786434"/>
                  <a:pt x="4923621" y="6786434"/>
                </a:cubicBezTo>
                <a:lnTo>
                  <a:pt x="4921122" y="6786308"/>
                </a:lnTo>
                <a:lnTo>
                  <a:pt x="4921122" y="6786433"/>
                </a:lnTo>
                <a:lnTo>
                  <a:pt x="2972797" y="6786433"/>
                </a:lnTo>
                <a:lnTo>
                  <a:pt x="1948326" y="6786433"/>
                </a:lnTo>
                <a:lnTo>
                  <a:pt x="0" y="6786433"/>
                </a:lnTo>
                <a:lnTo>
                  <a:pt x="0" y="4146969"/>
                </a:lnTo>
                <a:lnTo>
                  <a:pt x="0" y="3107096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102EF03C-4F4B-1A4D-B469-8C6954CD036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71488" y="1601788"/>
            <a:ext cx="6761162" cy="1327290"/>
          </a:xfrm>
          <a:prstGeom prst="rect">
            <a:avLst/>
          </a:prstGeom>
        </p:spPr>
        <p:txBody>
          <a:bodyPr/>
          <a:lstStyle>
            <a:lvl1pPr marL="12700" indent="0" algn="l" defTabSz="755934" rtl="0" eaLnBrk="1" latinLnBrk="0" hangingPunct="1">
              <a:lnSpc>
                <a:spcPct val="90000"/>
              </a:lnSpc>
              <a:buFontTx/>
              <a:buNone/>
              <a:tabLst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755934" rtl="0" eaLnBrk="1" latinLnBrk="0" hangingPunct="1">
              <a:lnSpc>
                <a:spcPct val="90000"/>
              </a:lnSpc>
              <a:buFontTx/>
              <a:buNone/>
              <a:defRPr lang="en-US" sz="2000" b="1" kern="1200" dirty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478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D111583-4130-C242-9664-C471FAD8FD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919" y="1299726"/>
            <a:ext cx="5943600" cy="62357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6769214-0C46-EB47-954D-201BE16AC6B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2A1E7F8-1B18-0A43-A21D-4F0E06DB5D9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53AFE08-0118-8745-A3FC-73983A67DC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A47A7F41-378E-DC42-9059-BEEDAE803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200" y="2221698"/>
            <a:ext cx="5552319" cy="1900580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B1A854AC-E21E-8444-9110-D47C803A851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6200" y="4141660"/>
            <a:ext cx="4846100" cy="124082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ADC06C74-E383-A445-A558-BFFB5EFAF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6200" y="1665120"/>
            <a:ext cx="5552319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Picture Placeholder 8">
            <a:extLst>
              <a:ext uri="{FF2B5EF4-FFF2-40B4-BE49-F238E27FC236}">
                <a16:creationId xmlns:a16="http://schemas.microsoft.com/office/drawing/2014/main" id="{9210C263-37DC-D449-9BF8-A62D53A6955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4734092"/>
            <a:ext cx="7558086" cy="5340350"/>
          </a:xfrm>
          <a:prstGeom prst="rect">
            <a:avLst/>
          </a:prstGeom>
          <a:noFill/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824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9362D92-28D0-534A-90AA-3F504C999C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2321" y="1352844"/>
            <a:ext cx="5956300" cy="62357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7CC2992-1E07-BB49-8E99-1570D3D23D0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C1C018F-2547-3742-A94E-7EF51A3635C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ACF00A2-13C6-A849-863F-B7F453FFDA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BF002F71-0F88-2440-99B4-259574550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200" y="1925053"/>
            <a:ext cx="5304902" cy="1649193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20CBC181-BB21-234D-BCA9-627F2CCBD36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6199" y="3588249"/>
            <a:ext cx="5304903" cy="164919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4A4FC090-7C86-CB48-B1F1-38FF2665398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4734092"/>
            <a:ext cx="7558086" cy="5340350"/>
          </a:xfrm>
          <a:prstGeom prst="rect">
            <a:avLst/>
          </a:prstGeom>
          <a:noFill/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313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BA4B37A-33FE-5943-ABB7-A479F2FE0DBD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36BC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08A102ED-9836-0B4E-BDEF-0A3B4417433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43388" y="5237623"/>
            <a:ext cx="2298699" cy="2298699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2AB191BE-2751-3D49-8B7F-FD7CAA99E5F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75200" y="6117327"/>
            <a:ext cx="4106086" cy="4106086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3200"/>
            </a:lvl1pPr>
          </a:lstStyle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A6574C-1C37-0548-908F-E868CC8B1A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00E209C-43BE-2447-B96F-59339F7C806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F7431DC-4FCC-2B44-86A9-E08050E1C6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B2EF9701-A178-5843-9961-38BC93EF0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025" y="1533590"/>
            <a:ext cx="6660000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5C574FC-002E-E54E-B8D6-94F30768E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2082133"/>
            <a:ext cx="6660000" cy="1997155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088DFB5B-2D78-A942-8A32-AE7A33DAFE0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34694" y="4079289"/>
            <a:ext cx="4114799" cy="17841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692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8876" y="8738004"/>
            <a:ext cx="3523564" cy="17841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97219" y="7254965"/>
            <a:ext cx="2700084" cy="2700084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725712" y="4294755"/>
            <a:ext cx="4263137" cy="4263137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7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972025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1255817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80112" y="9257174"/>
            <a:ext cx="6145278" cy="126501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93DC7DDC-30D5-F74C-9BFF-E339DD677D88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3149598" y="6701187"/>
            <a:ext cx="3946525" cy="2162175"/>
          </a:xfrm>
          <a:custGeom>
            <a:avLst/>
            <a:gdLst>
              <a:gd name="connsiteX0" fmla="*/ 0 w 3946525"/>
              <a:gd name="connsiteY0" fmla="*/ 0 h 2162175"/>
              <a:gd name="connsiteX1" fmla="*/ 1003299 w 3946525"/>
              <a:gd name="connsiteY1" fmla="*/ 0 h 2162175"/>
              <a:gd name="connsiteX2" fmla="*/ 2943225 w 3946525"/>
              <a:gd name="connsiteY2" fmla="*/ 0 h 2162175"/>
              <a:gd name="connsiteX3" fmla="*/ 3946524 w 3946525"/>
              <a:gd name="connsiteY3" fmla="*/ 0 h 2162175"/>
              <a:gd name="connsiteX4" fmla="*/ 3946524 w 3946525"/>
              <a:gd name="connsiteY4" fmla="*/ 1247663 h 2162175"/>
              <a:gd name="connsiteX5" fmla="*/ 3946525 w 3946525"/>
              <a:gd name="connsiteY5" fmla="*/ 1247673 h 2162175"/>
              <a:gd name="connsiteX6" fmla="*/ 3946525 w 3946525"/>
              <a:gd name="connsiteY6" fmla="*/ 1552557 h 2162175"/>
              <a:gd name="connsiteX7" fmla="*/ 3336907 w 3946525"/>
              <a:gd name="connsiteY7" fmla="*/ 2162175 h 2162175"/>
              <a:gd name="connsiteX8" fmla="*/ 2943225 w 3946525"/>
              <a:gd name="connsiteY8" fmla="*/ 2162175 h 2162175"/>
              <a:gd name="connsiteX9" fmla="*/ 1612918 w 3946525"/>
              <a:gd name="connsiteY9" fmla="*/ 2162175 h 2162175"/>
              <a:gd name="connsiteX10" fmla="*/ 0 w 3946525"/>
              <a:gd name="connsiteY10" fmla="*/ 2162175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46525" h="2162175">
                <a:moveTo>
                  <a:pt x="0" y="0"/>
                </a:moveTo>
                <a:lnTo>
                  <a:pt x="1003299" y="0"/>
                </a:lnTo>
                <a:lnTo>
                  <a:pt x="2943225" y="0"/>
                </a:lnTo>
                <a:lnTo>
                  <a:pt x="3946524" y="0"/>
                </a:lnTo>
                <a:lnTo>
                  <a:pt x="3946524" y="1247663"/>
                </a:lnTo>
                <a:lnTo>
                  <a:pt x="3946525" y="1247673"/>
                </a:lnTo>
                <a:lnTo>
                  <a:pt x="3946525" y="1552557"/>
                </a:lnTo>
                <a:cubicBezTo>
                  <a:pt x="3946525" y="1889240"/>
                  <a:pt x="3673590" y="2162175"/>
                  <a:pt x="3336907" y="2162175"/>
                </a:cubicBezTo>
                <a:lnTo>
                  <a:pt x="2943225" y="2162175"/>
                </a:lnTo>
                <a:lnTo>
                  <a:pt x="1612918" y="2162175"/>
                </a:lnTo>
                <a:lnTo>
                  <a:pt x="0" y="2162175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3E228BDF-9A1D-464B-B918-4BA0FDDEDAD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63552" y="6701187"/>
            <a:ext cx="2479673" cy="2162175"/>
          </a:xfrm>
          <a:custGeom>
            <a:avLst/>
            <a:gdLst>
              <a:gd name="connsiteX0" fmla="*/ 0 w 2479673"/>
              <a:gd name="connsiteY0" fmla="*/ 0 h 2162175"/>
              <a:gd name="connsiteX1" fmla="*/ 996948 w 2479673"/>
              <a:gd name="connsiteY1" fmla="*/ 0 h 2162175"/>
              <a:gd name="connsiteX2" fmla="*/ 2479672 w 2479673"/>
              <a:gd name="connsiteY2" fmla="*/ 0 h 2162175"/>
              <a:gd name="connsiteX3" fmla="*/ 2479672 w 2479673"/>
              <a:gd name="connsiteY3" fmla="*/ 1247663 h 2162175"/>
              <a:gd name="connsiteX4" fmla="*/ 2479673 w 2479673"/>
              <a:gd name="connsiteY4" fmla="*/ 1247673 h 2162175"/>
              <a:gd name="connsiteX5" fmla="*/ 2479673 w 2479673"/>
              <a:gd name="connsiteY5" fmla="*/ 1552557 h 2162175"/>
              <a:gd name="connsiteX6" fmla="*/ 2479672 w 2479673"/>
              <a:gd name="connsiteY6" fmla="*/ 1552567 h 2162175"/>
              <a:gd name="connsiteX7" fmla="*/ 2479672 w 2479673"/>
              <a:gd name="connsiteY7" fmla="*/ 2162175 h 2162175"/>
              <a:gd name="connsiteX8" fmla="*/ 1870055 w 2479673"/>
              <a:gd name="connsiteY8" fmla="*/ 2162175 h 2162175"/>
              <a:gd name="connsiteX9" fmla="*/ 996948 w 2479673"/>
              <a:gd name="connsiteY9" fmla="*/ 2162175 h 2162175"/>
              <a:gd name="connsiteX10" fmla="*/ 609618 w 2479673"/>
              <a:gd name="connsiteY10" fmla="*/ 2162175 h 2162175"/>
              <a:gd name="connsiteX11" fmla="*/ 0 w 2479673"/>
              <a:gd name="connsiteY11" fmla="*/ 1552557 h 2162175"/>
              <a:gd name="connsiteX12" fmla="*/ 0 w 2479673"/>
              <a:gd name="connsiteY12" fmla="*/ 1247673 h 2162175"/>
              <a:gd name="connsiteX13" fmla="*/ 0 w 2479673"/>
              <a:gd name="connsiteY13" fmla="*/ 1247673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79673" h="2162175">
                <a:moveTo>
                  <a:pt x="0" y="0"/>
                </a:moveTo>
                <a:lnTo>
                  <a:pt x="996948" y="0"/>
                </a:lnTo>
                <a:lnTo>
                  <a:pt x="2479672" y="0"/>
                </a:lnTo>
                <a:lnTo>
                  <a:pt x="2479672" y="1247663"/>
                </a:lnTo>
                <a:lnTo>
                  <a:pt x="2479673" y="1247673"/>
                </a:lnTo>
                <a:lnTo>
                  <a:pt x="2479673" y="1552557"/>
                </a:lnTo>
                <a:lnTo>
                  <a:pt x="2479672" y="1552567"/>
                </a:lnTo>
                <a:lnTo>
                  <a:pt x="2479672" y="2162175"/>
                </a:lnTo>
                <a:lnTo>
                  <a:pt x="1870055" y="2162175"/>
                </a:lnTo>
                <a:lnTo>
                  <a:pt x="996948" y="2162175"/>
                </a:lnTo>
                <a:lnTo>
                  <a:pt x="609618" y="2162175"/>
                </a:lnTo>
                <a:cubicBezTo>
                  <a:pt x="272935" y="2162175"/>
                  <a:pt x="0" y="1889240"/>
                  <a:pt x="0" y="1552557"/>
                </a:cubicBezTo>
                <a:lnTo>
                  <a:pt x="0" y="1247673"/>
                </a:lnTo>
                <a:lnTo>
                  <a:pt x="0" y="1247673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272DD3E3-1699-9B4F-A785-C71C090C65A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4599891" y="4359990"/>
            <a:ext cx="2479673" cy="2162175"/>
          </a:xfrm>
          <a:custGeom>
            <a:avLst/>
            <a:gdLst>
              <a:gd name="connsiteX0" fmla="*/ 0 w 2479673"/>
              <a:gd name="connsiteY0" fmla="*/ 0 h 2162175"/>
              <a:gd name="connsiteX1" fmla="*/ 609618 w 2479673"/>
              <a:gd name="connsiteY1" fmla="*/ 0 h 2162175"/>
              <a:gd name="connsiteX2" fmla="*/ 1482724 w 2479673"/>
              <a:gd name="connsiteY2" fmla="*/ 0 h 2162175"/>
              <a:gd name="connsiteX3" fmla="*/ 1870055 w 2479673"/>
              <a:gd name="connsiteY3" fmla="*/ 0 h 2162175"/>
              <a:gd name="connsiteX4" fmla="*/ 2479673 w 2479673"/>
              <a:gd name="connsiteY4" fmla="*/ 609618 h 2162175"/>
              <a:gd name="connsiteX5" fmla="*/ 2479673 w 2479673"/>
              <a:gd name="connsiteY5" fmla="*/ 762000 h 2162175"/>
              <a:gd name="connsiteX6" fmla="*/ 2479673 w 2479673"/>
              <a:gd name="connsiteY6" fmla="*/ 914502 h 2162175"/>
              <a:gd name="connsiteX7" fmla="*/ 2479673 w 2479673"/>
              <a:gd name="connsiteY7" fmla="*/ 2162175 h 2162175"/>
              <a:gd name="connsiteX8" fmla="*/ 1482724 w 2479673"/>
              <a:gd name="connsiteY8" fmla="*/ 2162175 h 2162175"/>
              <a:gd name="connsiteX9" fmla="*/ 0 w 2479673"/>
              <a:gd name="connsiteY9" fmla="*/ 2162175 h 2162175"/>
              <a:gd name="connsiteX10" fmla="*/ 0 w 2479673"/>
              <a:gd name="connsiteY10" fmla="*/ 914502 h 2162175"/>
              <a:gd name="connsiteX11" fmla="*/ 0 w 2479673"/>
              <a:gd name="connsiteY11" fmla="*/ 762000 h 2162175"/>
              <a:gd name="connsiteX12" fmla="*/ 0 w 2479673"/>
              <a:gd name="connsiteY12" fmla="*/ 609618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479673" h="2162175">
                <a:moveTo>
                  <a:pt x="0" y="0"/>
                </a:moveTo>
                <a:lnTo>
                  <a:pt x="609618" y="0"/>
                </a:lnTo>
                <a:lnTo>
                  <a:pt x="1482724" y="0"/>
                </a:lnTo>
                <a:lnTo>
                  <a:pt x="1870055" y="0"/>
                </a:lnTo>
                <a:cubicBezTo>
                  <a:pt x="2206738" y="0"/>
                  <a:pt x="2479673" y="272935"/>
                  <a:pt x="2479673" y="609618"/>
                </a:cubicBezTo>
                <a:lnTo>
                  <a:pt x="2479673" y="762000"/>
                </a:lnTo>
                <a:lnTo>
                  <a:pt x="2479673" y="914502"/>
                </a:lnTo>
                <a:lnTo>
                  <a:pt x="2479673" y="2162175"/>
                </a:lnTo>
                <a:lnTo>
                  <a:pt x="1482724" y="2162175"/>
                </a:lnTo>
                <a:lnTo>
                  <a:pt x="0" y="2162175"/>
                </a:lnTo>
                <a:lnTo>
                  <a:pt x="0" y="914502"/>
                </a:lnTo>
                <a:lnTo>
                  <a:pt x="0" y="762000"/>
                </a:lnTo>
                <a:lnTo>
                  <a:pt x="0" y="609618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9540D824-0121-5645-8FC1-50F5177BB3BE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480111" y="4359990"/>
            <a:ext cx="3946525" cy="2162175"/>
          </a:xfrm>
          <a:custGeom>
            <a:avLst/>
            <a:gdLst>
              <a:gd name="connsiteX0" fmla="*/ 609618 w 3946525"/>
              <a:gd name="connsiteY0" fmla="*/ 0 h 2162175"/>
              <a:gd name="connsiteX1" fmla="*/ 1450293 w 3946525"/>
              <a:gd name="connsiteY1" fmla="*/ 0 h 2162175"/>
              <a:gd name="connsiteX2" fmla="*/ 1870055 w 3946525"/>
              <a:gd name="connsiteY2" fmla="*/ 0 h 2162175"/>
              <a:gd name="connsiteX3" fmla="*/ 3946525 w 3946525"/>
              <a:gd name="connsiteY3" fmla="*/ 0 h 2162175"/>
              <a:gd name="connsiteX4" fmla="*/ 3946525 w 3946525"/>
              <a:gd name="connsiteY4" fmla="*/ 2162175 h 2162175"/>
              <a:gd name="connsiteX5" fmla="*/ 2479672 w 3946525"/>
              <a:gd name="connsiteY5" fmla="*/ 2162175 h 2162175"/>
              <a:gd name="connsiteX6" fmla="*/ 1450293 w 3946525"/>
              <a:gd name="connsiteY6" fmla="*/ 2162175 h 2162175"/>
              <a:gd name="connsiteX7" fmla="*/ 0 w 3946525"/>
              <a:gd name="connsiteY7" fmla="*/ 2162175 h 2162175"/>
              <a:gd name="connsiteX8" fmla="*/ 0 w 3946525"/>
              <a:gd name="connsiteY8" fmla="*/ 914502 h 2162175"/>
              <a:gd name="connsiteX9" fmla="*/ 0 w 3946525"/>
              <a:gd name="connsiteY9" fmla="*/ 762000 h 2162175"/>
              <a:gd name="connsiteX10" fmla="*/ 0 w 3946525"/>
              <a:gd name="connsiteY10" fmla="*/ 609618 h 2162175"/>
              <a:gd name="connsiteX11" fmla="*/ 609618 w 3946525"/>
              <a:gd name="connsiteY11" fmla="*/ 0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946525" h="2162175">
                <a:moveTo>
                  <a:pt x="609618" y="0"/>
                </a:moveTo>
                <a:lnTo>
                  <a:pt x="1450293" y="0"/>
                </a:lnTo>
                <a:lnTo>
                  <a:pt x="1870055" y="0"/>
                </a:lnTo>
                <a:lnTo>
                  <a:pt x="3946525" y="0"/>
                </a:lnTo>
                <a:lnTo>
                  <a:pt x="3946525" y="2162175"/>
                </a:lnTo>
                <a:lnTo>
                  <a:pt x="2479672" y="2162175"/>
                </a:lnTo>
                <a:lnTo>
                  <a:pt x="1450293" y="2162175"/>
                </a:lnTo>
                <a:lnTo>
                  <a:pt x="0" y="2162175"/>
                </a:lnTo>
                <a:lnTo>
                  <a:pt x="0" y="914502"/>
                </a:lnTo>
                <a:lnTo>
                  <a:pt x="0" y="762000"/>
                </a:lnTo>
                <a:lnTo>
                  <a:pt x="0" y="609618"/>
                </a:lnTo>
                <a:cubicBezTo>
                  <a:pt x="0" y="272935"/>
                  <a:pt x="272935" y="0"/>
                  <a:pt x="609618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3" name="Picture Placeholder 5">
            <a:extLst>
              <a:ext uri="{FF2B5EF4-FFF2-40B4-BE49-F238E27FC236}">
                <a16:creationId xmlns:a16="http://schemas.microsoft.com/office/drawing/2014/main" id="{43FBE08E-48F4-314A-89C0-ACE834ECC394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-3174996" y="4258390"/>
            <a:ext cx="2496232" cy="2162175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4" name="Picture Placeholder 5">
            <a:extLst>
              <a:ext uri="{FF2B5EF4-FFF2-40B4-BE49-F238E27FC236}">
                <a16:creationId xmlns:a16="http://schemas.microsoft.com/office/drawing/2014/main" id="{1180221B-1520-8042-8FF1-5278AC229753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-4625289" y="4258390"/>
            <a:ext cx="2479673" cy="1524120"/>
          </a:xfrm>
          <a:prstGeom prst="roundRect">
            <a:avLst>
              <a:gd name="adj" fmla="val 39998"/>
            </a:avLst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5" name="Picture Placeholder 5">
            <a:extLst>
              <a:ext uri="{FF2B5EF4-FFF2-40B4-BE49-F238E27FC236}">
                <a16:creationId xmlns:a16="http://schemas.microsoft.com/office/drawing/2014/main" id="{EE7FC8FA-0632-DD46-B755-E8972BB3260E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-4625289" y="5020390"/>
            <a:ext cx="2479672" cy="1400175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616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641348" y="3355075"/>
            <a:ext cx="5602638" cy="5602638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98766" y="6431857"/>
            <a:ext cx="3843901" cy="3843901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06AB4"/>
          </a:solidFill>
        </p:spPr>
        <p:txBody>
          <a:bodyPr wrap="square">
            <a:noAutofit/>
          </a:bodyPr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19103" y="7534491"/>
            <a:ext cx="3030597" cy="245841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85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80109" y="3355075"/>
            <a:ext cx="5602638" cy="5602638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1766097"/>
            <a:ext cx="6688697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912134" y="6668864"/>
            <a:ext cx="2167432" cy="2167432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75C002"/>
          </a:solidFill>
        </p:spPr>
        <p:txBody>
          <a:bodyPr wrap="square">
            <a:noAutofit/>
          </a:bodyPr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110091" y="7497982"/>
            <a:ext cx="1698154" cy="134920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BBB7F3E-AA3C-8A41-A1D6-C456680AA65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23861" y="9400289"/>
            <a:ext cx="5392739" cy="9699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2000" i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02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8"/>
            <a:ext cx="6145278" cy="1185936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8876" y="3581322"/>
            <a:ext cx="3523564" cy="53403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0" name="Picture Placeholder 12">
            <a:extLst>
              <a:ext uri="{FF2B5EF4-FFF2-40B4-BE49-F238E27FC236}">
                <a16:creationId xmlns:a16="http://schemas.microsoft.com/office/drawing/2014/main" id="{5D398F0F-D8B1-D545-B1D5-40EC36392F1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97219" y="3581322"/>
            <a:ext cx="2808671" cy="2808671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67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71963" y="4270099"/>
            <a:ext cx="5389564" cy="5389564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18" name="Subtitle 2">
            <a:extLst>
              <a:ext uri="{FF2B5EF4-FFF2-40B4-BE49-F238E27FC236}">
                <a16:creationId xmlns:a16="http://schemas.microsoft.com/office/drawing/2014/main" id="{C60B2CF0-1529-9547-B605-DE7976181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025" y="1601901"/>
            <a:ext cx="6660000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2165753"/>
            <a:ext cx="6660000" cy="2104346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186B6F8-97BB-5149-9DF9-CDC22D1BA63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4108" y="6849223"/>
            <a:ext cx="3067120" cy="3067120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33F85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33F8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45211" y="7805370"/>
            <a:ext cx="2359136" cy="1969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606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3176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81236" y="3400690"/>
            <a:ext cx="5146410" cy="5146410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3" y="1605076"/>
            <a:ext cx="6665733" cy="2665023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186B6F8-97BB-5149-9DF9-CDC22D1BA63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872487" y="4270099"/>
            <a:ext cx="2265270" cy="2265270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33F85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33F8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67300" y="5041900"/>
            <a:ext cx="1703576" cy="1352265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262BD60-92C6-9740-8E34-BF67CFFA2E8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2023" y="8867940"/>
            <a:ext cx="6538375" cy="1100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052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0203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3" r:id="rId2"/>
    <p:sldLayoutId id="2147483664" r:id="rId3"/>
    <p:sldLayoutId id="2147483672" r:id="rId4"/>
    <p:sldLayoutId id="2147483670" r:id="rId5"/>
    <p:sldLayoutId id="2147483671" r:id="rId6"/>
    <p:sldLayoutId id="2147483668" r:id="rId7"/>
    <p:sldLayoutId id="2147483661" r:id="rId8"/>
    <p:sldLayoutId id="2147483674" r:id="rId9"/>
    <p:sldLayoutId id="2147483673" r:id="rId10"/>
    <p:sldLayoutId id="2147483675" r:id="rId11"/>
    <p:sldLayoutId id="2147483662" r:id="rId12"/>
    <p:sldLayoutId id="2147483669" r:id="rId13"/>
    <p:sldLayoutId id="2147483665" r:id="rId14"/>
    <p:sldLayoutId id="2147483666" r:id="rId15"/>
  </p:sldLayoutIdLst>
  <p:hf sldNum="0" hd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rainingbookings@ldh.nhs.uk" TargetMode="External"/><Relationship Id="rId2" Type="http://schemas.openxmlformats.org/officeDocument/2006/relationships/hyperlink" Target="https://intranet.ldh/documents/cg-437-nasogastric-tubes-insertion-management-in-adult-patients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trainingbookings@ldh.nhs.u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23">
            <a:extLst>
              <a:ext uri="{FF2B5EF4-FFF2-40B4-BE49-F238E27FC236}">
                <a16:creationId xmlns:a16="http://schemas.microsoft.com/office/drawing/2014/main" id="{04C2807F-74BC-9045-8989-34135AC2E903}"/>
              </a:ext>
            </a:extLst>
          </p:cNvPr>
          <p:cNvSpPr txBox="1">
            <a:spLocks/>
          </p:cNvSpPr>
          <p:nvPr/>
        </p:nvSpPr>
        <p:spPr>
          <a:xfrm>
            <a:off x="167900" y="1179780"/>
            <a:ext cx="7208520" cy="1133644"/>
          </a:xfrm>
          <a:prstGeom prst="rect">
            <a:avLst/>
          </a:prstGeom>
          <a:noFill/>
        </p:spPr>
        <p:txBody>
          <a:bodyPr vert="horz" wrap="square" lIns="0" tIns="12700" rIns="0" bIns="0" rtlCol="0" anchor="t" anchorCtr="0">
            <a:spAutoFit/>
          </a:bodyPr>
          <a:lstStyle>
            <a:lvl1pPr algn="l" defTabSz="755934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1" kern="1200">
                <a:solidFill>
                  <a:srgbClr val="006AB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3600" dirty="0" smtClean="0"/>
              <a:t>Clinical Nutrition Study Day 2024 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3600" dirty="0" smtClean="0"/>
              <a:t>Luton Staff </a:t>
            </a:r>
            <a:endParaRPr lang="en-GB" sz="6000" dirty="0"/>
          </a:p>
        </p:txBody>
      </p:sp>
      <p:sp>
        <p:nvSpPr>
          <p:cNvPr id="13" name="object 25">
            <a:extLst>
              <a:ext uri="{FF2B5EF4-FFF2-40B4-BE49-F238E27FC236}">
                <a16:creationId xmlns:a16="http://schemas.microsoft.com/office/drawing/2014/main" id="{CE40EBCD-4A4A-A141-9436-5C1EE333B75C}"/>
              </a:ext>
            </a:extLst>
          </p:cNvPr>
          <p:cNvSpPr txBox="1"/>
          <p:nvPr/>
        </p:nvSpPr>
        <p:spPr>
          <a:xfrm>
            <a:off x="320300" y="2499359"/>
            <a:ext cx="6578171" cy="9342942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Content</a:t>
            </a:r>
          </a:p>
          <a:p>
            <a:pPr algn="just">
              <a:lnSpc>
                <a:spcPct val="150000"/>
              </a:lnSpc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aim of the course is to teach the theoretical elements of care of enteral and parenteral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nutrition, Nurse responsibilities with oral food &amp; hydration, detection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malnutrition &amp; medications via enteral feeding tubes.  The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objectives of the day are to cover insertion and care of Nasogastric feeding tubes and care of patients with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 PEG; Jejunostomy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and Naso Jejunal feeding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tubes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and those caring for patients on Parenteral Nutrition (TPN). </a:t>
            </a:r>
          </a:p>
          <a:p>
            <a:pPr marL="12065">
              <a:lnSpc>
                <a:spcPct val="15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Audience – LUTON Staff </a:t>
            </a:r>
          </a:p>
          <a:p>
            <a:pPr marL="12065">
              <a:lnSpc>
                <a:spcPct val="15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Registered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Nurses; Nutrition &amp; Hydration Champions (Link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Nurses),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2nd and 3</a:t>
            </a:r>
            <a:r>
              <a:rPr lang="en-GB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Year Student Nurses working on adult wards.  It can be used as an initial training course or as a refresher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day.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>
              <a:lnSpc>
                <a:spcPct val="15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Delivery  - </a:t>
            </a:r>
            <a:r>
              <a:rPr lang="en-GB" sz="16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Face to Face training.</a:t>
            </a:r>
            <a:endParaRPr lang="en-GB" sz="1600" spc="-1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>
              <a:lnSpc>
                <a:spcPct val="15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Pre-course Requirements</a:t>
            </a:r>
            <a:endParaRPr lang="en-GB" sz="1600" b="1" spc="-15" dirty="0">
              <a:solidFill>
                <a:srgbClr val="0072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Attendees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must read the CG437 Nasogastric tube Clinical Guideline prior to course attendance</a:t>
            </a:r>
          </a:p>
          <a:p>
            <a:pPr>
              <a:lnSpc>
                <a:spcPct val="150000"/>
              </a:lnSpc>
            </a:pPr>
            <a:r>
              <a:rPr lang="en-GB" sz="1600" i="1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https://intranet.ldh/documents/cg-437-nasogastric-tubes-insertion-management-in-adult-patients/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>
              <a:lnSpc>
                <a:spcPct val="15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Booking Instructions – LUTON STAFF ONLY</a:t>
            </a:r>
          </a:p>
          <a:p>
            <a:pPr marL="12065">
              <a:lnSpc>
                <a:spcPct val="150000"/>
              </a:lnSpc>
              <a:spcBef>
                <a:spcPts val="1290"/>
              </a:spcBef>
              <a:tabLst>
                <a:tab pos="170815" algn="l"/>
              </a:tabLst>
            </a:pPr>
            <a:endParaRPr lang="en-GB" sz="1600" b="1" spc="-15" dirty="0" smtClean="0">
              <a:solidFill>
                <a:srgbClr val="0072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>
              <a:lnSpc>
                <a:spcPct val="150000"/>
              </a:lnSpc>
              <a:spcBef>
                <a:spcPts val="1290"/>
              </a:spcBef>
              <a:tabLst>
                <a:tab pos="170815" algn="l"/>
              </a:tabLst>
            </a:pPr>
            <a:endParaRPr lang="en-GB" sz="1600" b="1" spc="-15" dirty="0">
              <a:solidFill>
                <a:srgbClr val="0072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0180" indent="-158115">
              <a:lnSpc>
                <a:spcPct val="150000"/>
              </a:lnSpc>
              <a:spcBef>
                <a:spcPts val="1290"/>
              </a:spcBef>
              <a:buChar char="•"/>
              <a:tabLst>
                <a:tab pos="170815" algn="l"/>
              </a:tabLst>
            </a:pP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838200" y="9860280"/>
            <a:ext cx="77366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600" dirty="0"/>
          </a:p>
          <a:p>
            <a:pPr algn="ctr"/>
            <a:r>
              <a:rPr lang="en-GB" sz="1600" dirty="0" smtClean="0"/>
              <a:t>Please send queries to </a:t>
            </a:r>
            <a:r>
              <a:rPr lang="en-GB" sz="1600" dirty="0" smtClean="0">
                <a:hlinkClick r:id="rId3"/>
              </a:rPr>
              <a:t>trainingbookings@ldh.nhs.uk</a:t>
            </a:r>
            <a:endParaRPr lang="en-GB" sz="1600" dirty="0" smtClean="0"/>
          </a:p>
          <a:p>
            <a:pPr algn="ctr"/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221389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2">
            <a:extLst>
              <a:ext uri="{FF2B5EF4-FFF2-40B4-BE49-F238E27FC236}">
                <a16:creationId xmlns:a16="http://schemas.microsoft.com/office/drawing/2014/main" id="{9CB01579-3274-564D-9751-54472B90A0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057757"/>
              </p:ext>
            </p:extLst>
          </p:nvPr>
        </p:nvGraphicFramePr>
        <p:xfrm>
          <a:off x="394801" y="1536554"/>
          <a:ext cx="6456167" cy="17049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11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0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0995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Date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Time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Venue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995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spc="5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Thursday 16</a:t>
                      </a:r>
                      <a:r>
                        <a:rPr lang="en-GB" sz="1400" spc="5" baseline="0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May 2024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spc="5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08:30</a:t>
                      </a:r>
                      <a:r>
                        <a:rPr lang="en-GB" sz="1400" spc="5" baseline="0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– 16:30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COMET – Room 5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571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995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spc="10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Thursday 18 July 2024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spc="5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08:30</a:t>
                      </a:r>
                      <a:r>
                        <a:rPr lang="en-GB" sz="1400" spc="5" baseline="0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– 16:30</a:t>
                      </a: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COMET </a:t>
                      </a:r>
                      <a:r>
                        <a:rPr lang="en-GB" sz="1400" baseline="0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- Room 5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995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spc="5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Thursday</a:t>
                      </a:r>
                      <a:r>
                        <a:rPr lang="en-GB" sz="1400" spc="5" baseline="0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400" spc="5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 October 2024 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spc="5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08:30</a:t>
                      </a:r>
                      <a:r>
                        <a:rPr lang="en-GB" sz="1400" spc="5" baseline="0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– 16:30</a:t>
                      </a: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COMET -  </a:t>
                      </a:r>
                      <a:r>
                        <a:rPr lang="en-GB" sz="1400" baseline="0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Room 5</a:t>
                      </a: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995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400" spc="5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Thursday</a:t>
                      </a:r>
                      <a:r>
                        <a:rPr sz="1400" spc="-60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GB" sz="1400" spc="-60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21</a:t>
                      </a:r>
                      <a:r>
                        <a:rPr lang="en-GB" sz="1400" spc="10" baseline="0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November 2024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spc="5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08:30</a:t>
                      </a:r>
                      <a:r>
                        <a:rPr lang="en-GB" sz="1400" spc="5" baseline="0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– 16:30</a:t>
                      </a: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COMET -  </a:t>
                      </a:r>
                      <a:r>
                        <a:rPr lang="en-GB" sz="1400" baseline="0" dirty="0" smtClean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Room 5</a:t>
                      </a:r>
                      <a:endParaRPr lang="en-GB"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5494" y="10107038"/>
            <a:ext cx="64291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Please send queries to </a:t>
            </a:r>
            <a:r>
              <a:rPr lang="en-GB" sz="1600" dirty="0" smtClean="0">
                <a:hlinkClick r:id="rId2"/>
              </a:rPr>
              <a:t>trainingbookings@ldh.nhs.uk</a:t>
            </a:r>
            <a:endParaRPr lang="en-GB" sz="1600" dirty="0" smtClean="0"/>
          </a:p>
          <a:p>
            <a:pPr algn="ctr"/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775733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2843</TotalTime>
  <Words>218</Words>
  <Application>Microsoft Office PowerPoint</Application>
  <PresentationFormat>Custom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Wiltshire</dc:creator>
  <cp:lastModifiedBy>Oodian Sanya</cp:lastModifiedBy>
  <cp:revision>103</cp:revision>
  <dcterms:created xsi:type="dcterms:W3CDTF">2021-05-28T10:10:50Z</dcterms:created>
  <dcterms:modified xsi:type="dcterms:W3CDTF">2024-10-09T11:29:48Z</dcterms:modified>
</cp:coreProperties>
</file>