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ainingbookings@ldh.nhs.uk" TargetMode="External"/><Relationship Id="rId2" Type="http://schemas.openxmlformats.org/officeDocument/2006/relationships/hyperlink" Target="https://intranet.ldh/documents/cg-437-nasogastric-tubes-insertion-management-in-adult-patient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rainingbookings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167900" y="1179780"/>
            <a:ext cx="7208520" cy="1133644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3600" dirty="0" smtClean="0"/>
              <a:t>Clinical Nutrition Study Day 2024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3600" dirty="0" smtClean="0"/>
              <a:t>Luton Staff </a:t>
            </a:r>
            <a:endParaRPr lang="en-GB" sz="6000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499359"/>
            <a:ext cx="6578171" cy="934294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</a:t>
            </a:r>
          </a:p>
          <a:p>
            <a:pPr algn="just">
              <a:lnSpc>
                <a:spcPct val="15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aim of the course is to teach the theoretical elements of care of enteral and parenteral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nutrition, Nurse responsibilities with oral food &amp; hydration, detection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malnutrition &amp; medications via enteral feeding tubes.  The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objectives of the day are to cover insertion and care of Nasogastric feeding tubes and care of patients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PEG; Jejunostomy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Naso Jejunal feeding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tubes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those caring for patients on Parenteral Nutrition (TPN). </a:t>
            </a:r>
          </a:p>
          <a:p>
            <a:pPr marL="12065">
              <a:lnSpc>
                <a:spcPct val="15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 – LUTON Staff </a:t>
            </a:r>
          </a:p>
          <a:p>
            <a:pPr marL="12065">
              <a:lnSpc>
                <a:spcPct val="15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Nurses; Nutrition &amp; Hydration Champions (Link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Nurses),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2nd and 3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Year Student Nurses working on adult wards.  It can be used as an initial training course or as a refresher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day.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5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  -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training.</a:t>
            </a:r>
            <a:endParaRPr lang="en-GB" sz="16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5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Attendees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must read the CG437 Nasogastric tube Clinical Guideline prior to course attendance</a:t>
            </a:r>
          </a:p>
          <a:p>
            <a:pPr>
              <a:lnSpc>
                <a:spcPct val="150000"/>
              </a:lnSpc>
            </a:pPr>
            <a:r>
              <a:rPr lang="en-GB" sz="1600" i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https://intranet.ldh/documents/cg-437-nasogastric-tubes-insertion-management-in-adult-patients/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5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 – LUTON STAFF ONLY</a:t>
            </a:r>
          </a:p>
          <a:p>
            <a:pPr marL="12065">
              <a:lnSpc>
                <a:spcPct val="150000"/>
              </a:lnSpc>
              <a:spcBef>
                <a:spcPts val="1290"/>
              </a:spcBef>
              <a:tabLst>
                <a:tab pos="170815" algn="l"/>
              </a:tabLst>
            </a:pPr>
            <a:endParaRPr lang="en-GB" sz="1600" b="1" spc="-15" dirty="0" smtClean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50000"/>
              </a:lnSpc>
              <a:spcBef>
                <a:spcPts val="1290"/>
              </a:spcBef>
              <a:tabLst>
                <a:tab pos="170815" algn="l"/>
              </a:tabLst>
            </a:pP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180" indent="-158115">
              <a:lnSpc>
                <a:spcPct val="150000"/>
              </a:lnSpc>
              <a:spcBef>
                <a:spcPts val="1290"/>
              </a:spcBef>
              <a:buChar char="•"/>
              <a:tabLst>
                <a:tab pos="17081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38200" y="9860280"/>
            <a:ext cx="7736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/>
          </a:p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3"/>
              </a:rPr>
              <a:t>trainingbookings@ldh.nhs.uk</a:t>
            </a:r>
            <a:endParaRPr lang="en-GB" sz="1600" dirty="0" smtClean="0"/>
          </a:p>
          <a:p>
            <a:pPr algn="ctr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057757"/>
              </p:ext>
            </p:extLst>
          </p:nvPr>
        </p:nvGraphicFramePr>
        <p:xfrm>
          <a:off x="394801" y="1536554"/>
          <a:ext cx="6456167" cy="1704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1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Thursday 16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May 2024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08:30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– 16:30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COMET – Room 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Thursday 18 July 2024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08:30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– 16:30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COMET </a:t>
                      </a:r>
                      <a:r>
                        <a:rPr lang="en-GB" sz="140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- Room 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Thursday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 October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08:30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– 16:30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COMET -  </a:t>
                      </a:r>
                      <a:r>
                        <a:rPr lang="en-GB" sz="140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Room 5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Thursday</a:t>
                      </a:r>
                      <a:r>
                        <a:rPr sz="1400" spc="-6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spc="-6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lang="en-GB" sz="1400" spc="1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November 2024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08:30</a:t>
                      </a:r>
                      <a:r>
                        <a:rPr lang="en-GB" sz="1400" spc="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– 16:30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COMET -  </a:t>
                      </a:r>
                      <a:r>
                        <a:rPr lang="en-GB" sz="140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Room 5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494" y="10107038"/>
            <a:ext cx="642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trainingbookings@ldh.nhs.uk</a:t>
            </a:r>
            <a:endParaRPr lang="en-GB" sz="1600" dirty="0" smtClean="0"/>
          </a:p>
          <a:p>
            <a:pPr algn="ctr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</TotalTime>
  <Words>218</Words>
  <Application>Microsoft Office PowerPoint</Application>
  <PresentationFormat>Custom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Oodian Sanya</cp:lastModifiedBy>
  <cp:revision>103</cp:revision>
  <dcterms:created xsi:type="dcterms:W3CDTF">2021-05-28T10:10:50Z</dcterms:created>
  <dcterms:modified xsi:type="dcterms:W3CDTF">2024-10-09T11:29:48Z</dcterms:modified>
</cp:coreProperties>
</file>