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handoutMasterIdLst>
    <p:handoutMasterId r:id="rId5"/>
  </p:handoutMasterIdLst>
  <p:sldIdLst>
    <p:sldId id="271" r:id="rId2"/>
    <p:sldId id="272"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C002"/>
    <a:srgbClr val="006AB4"/>
    <a:srgbClr val="033F85"/>
    <a:srgbClr val="36BC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41"/>
    <p:restoredTop sz="94512"/>
  </p:normalViewPr>
  <p:slideViewPr>
    <p:cSldViewPr snapToGrid="0" snapToObjects="1" showGuides="1">
      <p:cViewPr varScale="1">
        <p:scale>
          <a:sx n="70" d="100"/>
          <a:sy n="70" d="100"/>
        </p:scale>
        <p:origin x="3462" y="90"/>
      </p:cViewPr>
      <p:guideLst>
        <p:guide orient="horz" pos="3368"/>
        <p:guide pos="2381"/>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7285E8-C744-4BB2-98AE-5FB7EE299DC5}" type="datetimeFigureOut">
              <a:rPr lang="en-GB" smtClean="0"/>
              <a:t>14/12/2023</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270411-7AC1-4DC4-A309-583FE1A1B613}" type="slidenum">
              <a:rPr lang="en-GB" smtClean="0"/>
              <a:t>‹#›</a:t>
            </a:fld>
            <a:endParaRPr lang="en-GB"/>
          </a:p>
        </p:txBody>
      </p:sp>
    </p:spTree>
    <p:extLst>
      <p:ext uri="{BB962C8B-B14F-4D97-AF65-F5344CB8AC3E}">
        <p14:creationId xmlns:p14="http://schemas.microsoft.com/office/powerpoint/2010/main" val="3888110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8CC024-DBC1-4A2B-AF55-D12EA273B632}" type="datetimeFigureOut">
              <a:rPr lang="en-GB" smtClean="0"/>
              <a:t>14/12/2023</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66FF88-8132-4212-8184-B43CE2EDFCC4}" type="slidenum">
              <a:rPr lang="en-GB" smtClean="0"/>
              <a:t>‹#›</a:t>
            </a:fld>
            <a:endParaRPr lang="en-GB"/>
          </a:p>
        </p:txBody>
      </p:sp>
    </p:spTree>
    <p:extLst>
      <p:ext uri="{BB962C8B-B14F-4D97-AF65-F5344CB8AC3E}">
        <p14:creationId xmlns:p14="http://schemas.microsoft.com/office/powerpoint/2010/main" val="2629825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oster 4">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134687"/>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161332"/>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070897"/>
            <a:ext cx="6145278"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503999"/>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480111" y="4498017"/>
            <a:ext cx="6145278" cy="2913436"/>
          </a:xfrm>
          <a:prstGeom prst="rect">
            <a:avLst/>
          </a:prstGeom>
        </p:spPr>
        <p:txBody>
          <a:bodyPr lIns="0" tIns="0" rIns="0" bIns="0"/>
          <a:lstStyle>
            <a:lvl1pPr marL="0" indent="0">
              <a:lnSpc>
                <a:spcPct val="110000"/>
              </a:lnSpc>
              <a:spcBef>
                <a:spcPts val="0"/>
              </a:spcBef>
              <a:spcAft>
                <a:spcPts val="600"/>
              </a:spcAft>
              <a:buFontTx/>
              <a:buNone/>
              <a:defRPr sz="3600">
                <a:solidFill>
                  <a:srgbClr val="006AB4"/>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108415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ost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CEE779-6741-B44C-9E33-A8A59EE1D1A1}"/>
              </a:ext>
            </a:extLst>
          </p:cNvPr>
          <p:cNvSpPr/>
          <p:nvPr userDrawn="1"/>
        </p:nvSpPr>
        <p:spPr>
          <a:xfrm>
            <a:off x="0" y="11113"/>
            <a:ext cx="7556499" cy="10680700"/>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A86FD450-46BC-4641-9F72-D32F3E1D1C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2" name="Picture Placeholder 8">
            <a:extLst>
              <a:ext uri="{FF2B5EF4-FFF2-40B4-BE49-F238E27FC236}">
                <a16:creationId xmlns:a16="http://schemas.microsoft.com/office/drawing/2014/main" id="{C3F5A24F-CDF8-704E-AB03-EA31C2013179}"/>
              </a:ext>
            </a:extLst>
          </p:cNvPr>
          <p:cNvSpPr>
            <a:spLocks noGrp="1"/>
          </p:cNvSpPr>
          <p:nvPr>
            <p:ph type="pic" sz="quarter" idx="16"/>
          </p:nvPr>
        </p:nvSpPr>
        <p:spPr>
          <a:xfrm>
            <a:off x="4528976" y="1858339"/>
            <a:ext cx="2604635" cy="2604635"/>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lIns="0" tIns="0" rIns="0" bIns="0" anchor="ctr" anchorCtr="0">
            <a:noAutofit/>
          </a:bodyPr>
          <a:lstStyle>
            <a:lvl1pPr marL="0" indent="0" algn="ctr">
              <a:buNone/>
              <a:defRPr sz="1200"/>
            </a:lvl1pPr>
          </a:lstStyle>
          <a:p>
            <a:endParaRPr lang="en-US" dirty="0"/>
          </a:p>
        </p:txBody>
      </p:sp>
      <p:pic>
        <p:nvPicPr>
          <p:cNvPr id="10" name="Picture 9">
            <a:extLst>
              <a:ext uri="{FF2B5EF4-FFF2-40B4-BE49-F238E27FC236}">
                <a16:creationId xmlns:a16="http://schemas.microsoft.com/office/drawing/2014/main" id="{4749455C-CDAB-9C41-9137-0CC73E43714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11" name="Picture 10">
            <a:extLst>
              <a:ext uri="{FF2B5EF4-FFF2-40B4-BE49-F238E27FC236}">
                <a16:creationId xmlns:a16="http://schemas.microsoft.com/office/drawing/2014/main" id="{064C6881-BBDE-4E49-9416-EBA4CA2FB8C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sp>
        <p:nvSpPr>
          <p:cNvPr id="20" name="Title 1">
            <a:extLst>
              <a:ext uri="{FF2B5EF4-FFF2-40B4-BE49-F238E27FC236}">
                <a16:creationId xmlns:a16="http://schemas.microsoft.com/office/drawing/2014/main" id="{E1043752-0640-1E47-926F-520447BB432B}"/>
              </a:ext>
            </a:extLst>
          </p:cNvPr>
          <p:cNvSpPr>
            <a:spLocks noGrp="1"/>
          </p:cNvSpPr>
          <p:nvPr>
            <p:ph type="ctrTitle"/>
          </p:nvPr>
        </p:nvSpPr>
        <p:spPr>
          <a:xfrm>
            <a:off x="472024" y="1876689"/>
            <a:ext cx="3820576" cy="2604635"/>
          </a:xfrm>
          <a:prstGeom prst="rect">
            <a:avLst/>
          </a:prstGeom>
          <a:noFill/>
        </p:spPr>
        <p:txBody>
          <a:bodyPr lIns="0" tIns="0" rIns="0" bIns="0" anchor="b"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23" name="Text Placeholder 2">
            <a:extLst>
              <a:ext uri="{FF2B5EF4-FFF2-40B4-BE49-F238E27FC236}">
                <a16:creationId xmlns:a16="http://schemas.microsoft.com/office/drawing/2014/main" id="{AC1C7A50-AD21-B744-8BC3-801F29AF1076}"/>
              </a:ext>
            </a:extLst>
          </p:cNvPr>
          <p:cNvSpPr>
            <a:spLocks noGrp="1"/>
          </p:cNvSpPr>
          <p:nvPr>
            <p:ph type="body" sz="quarter" idx="18"/>
          </p:nvPr>
        </p:nvSpPr>
        <p:spPr>
          <a:xfrm>
            <a:off x="472023" y="6901820"/>
            <a:ext cx="6538375" cy="3067120"/>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3" name="Text Placeholder 2">
            <a:extLst>
              <a:ext uri="{FF2B5EF4-FFF2-40B4-BE49-F238E27FC236}">
                <a16:creationId xmlns:a16="http://schemas.microsoft.com/office/drawing/2014/main" id="{57076856-2FCE-A145-946A-DEFD2A984306}"/>
              </a:ext>
            </a:extLst>
          </p:cNvPr>
          <p:cNvSpPr>
            <a:spLocks noGrp="1"/>
          </p:cNvSpPr>
          <p:nvPr>
            <p:ph type="body" sz="quarter" idx="19"/>
          </p:nvPr>
        </p:nvSpPr>
        <p:spPr>
          <a:xfrm>
            <a:off x="471488" y="5245100"/>
            <a:ext cx="6538911" cy="1485900"/>
          </a:xfrm>
          <a:prstGeom prst="rect">
            <a:avLst/>
          </a:prstGeom>
        </p:spPr>
        <p:txBody>
          <a:bodyPr/>
          <a:lstStyle>
            <a:lvl1pPr marL="0" indent="0">
              <a:buNone/>
              <a:defRPr sz="3400" b="1">
                <a:solidFill>
                  <a:schemeClr val="bg1"/>
                </a:solidFill>
                <a:latin typeface="Arial" panose="020B0604020202020204" pitchFamily="34" charset="0"/>
                <a:cs typeface="Arial" panose="020B0604020202020204" pitchFamily="34" charset="0"/>
              </a:defRPr>
            </a:lvl1pPr>
            <a:lvl2pPr marL="377967" indent="0">
              <a:buNone/>
              <a:defRPr sz="3400">
                <a:solidFill>
                  <a:schemeClr val="bg1"/>
                </a:solidFill>
                <a:latin typeface="Arial" panose="020B0604020202020204" pitchFamily="34" charset="0"/>
                <a:cs typeface="Arial" panose="020B0604020202020204" pitchFamily="34" charset="0"/>
              </a:defRPr>
            </a:lvl2pPr>
            <a:lvl3pPr marL="755934" indent="0">
              <a:buNone/>
              <a:defRPr sz="3400">
                <a:solidFill>
                  <a:schemeClr val="bg1"/>
                </a:solidFill>
                <a:latin typeface="Arial" panose="020B0604020202020204" pitchFamily="34" charset="0"/>
                <a:cs typeface="Arial" panose="020B0604020202020204" pitchFamily="34" charset="0"/>
              </a:defRPr>
            </a:lvl3pPr>
            <a:lvl4pPr marL="1133901" indent="0">
              <a:buNone/>
              <a:defRPr sz="3400">
                <a:solidFill>
                  <a:schemeClr val="bg1"/>
                </a:solidFill>
                <a:latin typeface="Arial" panose="020B0604020202020204" pitchFamily="34" charset="0"/>
                <a:cs typeface="Arial" panose="020B0604020202020204" pitchFamily="34" charset="0"/>
              </a:defRPr>
            </a:lvl4pPr>
            <a:lvl5pPr marL="1511869" indent="0">
              <a:buNone/>
              <a:defRPr sz="3400">
                <a:solidFill>
                  <a:schemeClr val="bg1"/>
                </a:solidFill>
                <a:latin typeface="Arial" panose="020B0604020202020204" pitchFamily="34" charset="0"/>
                <a:cs typeface="Arial" panose="020B0604020202020204" pitchFamily="34" charset="0"/>
              </a:defRPr>
            </a:lvl5pPr>
          </a:lstStyle>
          <a:p>
            <a:pPr lvl="0"/>
            <a:r>
              <a:rPr lang="en-GB" dirty="0"/>
              <a:t>Click to edit Master text styles</a:t>
            </a:r>
            <a:endParaRPr lang="en-US" dirty="0"/>
          </a:p>
        </p:txBody>
      </p:sp>
    </p:spTree>
    <p:extLst>
      <p:ext uri="{BB962C8B-B14F-4D97-AF65-F5344CB8AC3E}">
        <p14:creationId xmlns:p14="http://schemas.microsoft.com/office/powerpoint/2010/main" val="147319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Post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CEE779-6741-B44C-9E33-A8A59EE1D1A1}"/>
              </a:ext>
            </a:extLst>
          </p:cNvPr>
          <p:cNvSpPr/>
          <p:nvPr userDrawn="1"/>
        </p:nvSpPr>
        <p:spPr>
          <a:xfrm>
            <a:off x="0" y="11113"/>
            <a:ext cx="7556499" cy="10680700"/>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A86FD450-46BC-4641-9F72-D32F3E1D1C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2" name="Picture Placeholder 8">
            <a:extLst>
              <a:ext uri="{FF2B5EF4-FFF2-40B4-BE49-F238E27FC236}">
                <a16:creationId xmlns:a16="http://schemas.microsoft.com/office/drawing/2014/main" id="{C3F5A24F-CDF8-704E-AB03-EA31C2013179}"/>
              </a:ext>
            </a:extLst>
          </p:cNvPr>
          <p:cNvSpPr>
            <a:spLocks noGrp="1"/>
          </p:cNvSpPr>
          <p:nvPr>
            <p:ph type="pic" sz="quarter" idx="16"/>
          </p:nvPr>
        </p:nvSpPr>
        <p:spPr>
          <a:xfrm>
            <a:off x="2698807" y="5850891"/>
            <a:ext cx="4118049" cy="4118049"/>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lIns="0" tIns="0" rIns="0" bIns="0" anchor="ctr" anchorCtr="0">
            <a:noAutofit/>
          </a:bodyPr>
          <a:lstStyle>
            <a:lvl1pPr marL="0" indent="0" algn="ctr">
              <a:buNone/>
              <a:defRPr sz="1200"/>
            </a:lvl1pPr>
          </a:lstStyle>
          <a:p>
            <a:endParaRPr lang="en-US" dirty="0"/>
          </a:p>
        </p:txBody>
      </p:sp>
      <p:pic>
        <p:nvPicPr>
          <p:cNvPr id="10" name="Picture 9">
            <a:extLst>
              <a:ext uri="{FF2B5EF4-FFF2-40B4-BE49-F238E27FC236}">
                <a16:creationId xmlns:a16="http://schemas.microsoft.com/office/drawing/2014/main" id="{4749455C-CDAB-9C41-9137-0CC73E43714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11" name="Picture 10">
            <a:extLst>
              <a:ext uri="{FF2B5EF4-FFF2-40B4-BE49-F238E27FC236}">
                <a16:creationId xmlns:a16="http://schemas.microsoft.com/office/drawing/2014/main" id="{064C6881-BBDE-4E49-9416-EBA4CA2FB8C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sp>
        <p:nvSpPr>
          <p:cNvPr id="20" name="Title 1">
            <a:extLst>
              <a:ext uri="{FF2B5EF4-FFF2-40B4-BE49-F238E27FC236}">
                <a16:creationId xmlns:a16="http://schemas.microsoft.com/office/drawing/2014/main" id="{E1043752-0640-1E47-926F-520447BB432B}"/>
              </a:ext>
            </a:extLst>
          </p:cNvPr>
          <p:cNvSpPr>
            <a:spLocks noGrp="1"/>
          </p:cNvSpPr>
          <p:nvPr>
            <p:ph type="ctrTitle"/>
          </p:nvPr>
        </p:nvSpPr>
        <p:spPr>
          <a:xfrm>
            <a:off x="471488" y="1876749"/>
            <a:ext cx="6662123" cy="1666551"/>
          </a:xfrm>
          <a:prstGeom prst="rect">
            <a:avLst/>
          </a:prstGeom>
          <a:noFill/>
        </p:spPr>
        <p:txBody>
          <a:bodyPr lIns="0" tIns="0" rIns="0" bIns="0" anchor="t" anchorCtr="0">
            <a:noAutofit/>
          </a:bodyPr>
          <a:lstStyle>
            <a:lvl1pPr algn="l">
              <a:lnSpc>
                <a:spcPct val="80000"/>
              </a:lnSpc>
              <a:defRPr sz="66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23" name="Text Placeholder 2">
            <a:extLst>
              <a:ext uri="{FF2B5EF4-FFF2-40B4-BE49-F238E27FC236}">
                <a16:creationId xmlns:a16="http://schemas.microsoft.com/office/drawing/2014/main" id="{AC1C7A50-AD21-B744-8BC3-801F29AF1076}"/>
              </a:ext>
            </a:extLst>
          </p:cNvPr>
          <p:cNvSpPr>
            <a:spLocks noGrp="1"/>
          </p:cNvSpPr>
          <p:nvPr>
            <p:ph type="body" sz="quarter" idx="18"/>
          </p:nvPr>
        </p:nvSpPr>
        <p:spPr>
          <a:xfrm>
            <a:off x="472023" y="5850891"/>
            <a:ext cx="2055277" cy="4118049"/>
          </a:xfrm>
          <a:prstGeom prst="rect">
            <a:avLst/>
          </a:prstGeom>
        </p:spPr>
        <p:txBody>
          <a:bodyPr lIns="0" tIns="0" rIns="0" bIns="0" anchor="ctr"/>
          <a:lstStyle>
            <a:lvl1pPr marL="0" indent="0">
              <a:spcBef>
                <a:spcPts val="0"/>
              </a:spcBef>
              <a:buFontTx/>
              <a:buNone/>
              <a:defRPr sz="2800" b="1">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3" name="Text Placeholder 2">
            <a:extLst>
              <a:ext uri="{FF2B5EF4-FFF2-40B4-BE49-F238E27FC236}">
                <a16:creationId xmlns:a16="http://schemas.microsoft.com/office/drawing/2014/main" id="{57076856-2FCE-A145-946A-DEFD2A984306}"/>
              </a:ext>
            </a:extLst>
          </p:cNvPr>
          <p:cNvSpPr>
            <a:spLocks noGrp="1"/>
          </p:cNvSpPr>
          <p:nvPr>
            <p:ph type="body" sz="quarter" idx="19"/>
          </p:nvPr>
        </p:nvSpPr>
        <p:spPr>
          <a:xfrm>
            <a:off x="471488" y="3770250"/>
            <a:ext cx="6708626" cy="1970150"/>
          </a:xfrm>
          <a:prstGeom prst="rect">
            <a:avLst/>
          </a:prstGeom>
        </p:spPr>
        <p:txBody>
          <a:bodyPr/>
          <a:lstStyle>
            <a:lvl1pPr marL="0" indent="0">
              <a:buNone/>
              <a:defRPr sz="2800" b="0">
                <a:solidFill>
                  <a:schemeClr val="bg1"/>
                </a:solidFill>
                <a:latin typeface="Arial" panose="020B0604020202020204" pitchFamily="34" charset="0"/>
                <a:cs typeface="Arial" panose="020B0604020202020204" pitchFamily="34" charset="0"/>
              </a:defRPr>
            </a:lvl1pPr>
            <a:lvl2pPr marL="377967" indent="0">
              <a:buNone/>
              <a:defRPr sz="3400">
                <a:solidFill>
                  <a:schemeClr val="bg1"/>
                </a:solidFill>
                <a:latin typeface="Arial" panose="020B0604020202020204" pitchFamily="34" charset="0"/>
                <a:cs typeface="Arial" panose="020B0604020202020204" pitchFamily="34" charset="0"/>
              </a:defRPr>
            </a:lvl2pPr>
            <a:lvl3pPr marL="755934" indent="0">
              <a:buNone/>
              <a:defRPr sz="3400">
                <a:solidFill>
                  <a:schemeClr val="bg1"/>
                </a:solidFill>
                <a:latin typeface="Arial" panose="020B0604020202020204" pitchFamily="34" charset="0"/>
                <a:cs typeface="Arial" panose="020B0604020202020204" pitchFamily="34" charset="0"/>
              </a:defRPr>
            </a:lvl3pPr>
            <a:lvl4pPr marL="1133901" indent="0">
              <a:buNone/>
              <a:defRPr sz="3400">
                <a:solidFill>
                  <a:schemeClr val="bg1"/>
                </a:solidFill>
                <a:latin typeface="Arial" panose="020B0604020202020204" pitchFamily="34" charset="0"/>
                <a:cs typeface="Arial" panose="020B0604020202020204" pitchFamily="34" charset="0"/>
              </a:defRPr>
            </a:lvl4pPr>
            <a:lvl5pPr marL="1511869" indent="0">
              <a:buNone/>
              <a:defRPr sz="3400">
                <a:solidFill>
                  <a:schemeClr val="bg1"/>
                </a:solidFill>
                <a:latin typeface="Arial" panose="020B0604020202020204" pitchFamily="34" charset="0"/>
                <a:cs typeface="Arial" panose="020B0604020202020204" pitchFamily="34" charset="0"/>
              </a:defRPr>
            </a:lvl5pPr>
          </a:lstStyle>
          <a:p>
            <a:pPr lvl="0"/>
            <a:r>
              <a:rPr lang="en-GB" dirty="0"/>
              <a:t>Click to edit Master text styles</a:t>
            </a:r>
            <a:endParaRPr lang="en-US" dirty="0"/>
          </a:p>
        </p:txBody>
      </p:sp>
    </p:spTree>
    <p:extLst>
      <p:ext uri="{BB962C8B-B14F-4D97-AF65-F5344CB8AC3E}">
        <p14:creationId xmlns:p14="http://schemas.microsoft.com/office/powerpoint/2010/main" val="3021838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ster 2">
    <p:spTree>
      <p:nvGrpSpPr>
        <p:cNvPr id="1" name=""/>
        <p:cNvGrpSpPr/>
        <p:nvPr/>
      </p:nvGrpSpPr>
      <p:grpSpPr>
        <a:xfrm>
          <a:off x="0" y="0"/>
          <a:ext cx="0" cy="0"/>
          <a:chOff x="0" y="0"/>
          <a:chExt cx="0" cy="0"/>
        </a:xfrm>
      </p:grpSpPr>
      <p:sp>
        <p:nvSpPr>
          <p:cNvPr id="16" name="Picture Placeholder 8">
            <a:extLst>
              <a:ext uri="{FF2B5EF4-FFF2-40B4-BE49-F238E27FC236}">
                <a16:creationId xmlns:a16="http://schemas.microsoft.com/office/drawing/2014/main" id="{0BD8FCFB-FFB4-FA40-8BB7-3923FFED0FDE}"/>
              </a:ext>
            </a:extLst>
          </p:cNvPr>
          <p:cNvSpPr>
            <a:spLocks noGrp="1"/>
          </p:cNvSpPr>
          <p:nvPr>
            <p:ph type="pic" sz="quarter" idx="16"/>
          </p:nvPr>
        </p:nvSpPr>
        <p:spPr>
          <a:xfrm>
            <a:off x="-978" y="1587046"/>
            <a:ext cx="7560000" cy="9109369"/>
          </a:xfrm>
          <a:custGeom>
            <a:avLst/>
            <a:gdLst>
              <a:gd name="connsiteX0" fmla="*/ 0 w 7559674"/>
              <a:gd name="connsiteY0" fmla="*/ 0 h 9099209"/>
              <a:gd name="connsiteX1" fmla="*/ 7559674 w 7559674"/>
              <a:gd name="connsiteY1" fmla="*/ 0 h 9099209"/>
              <a:gd name="connsiteX2" fmla="*/ 7559674 w 7559674"/>
              <a:gd name="connsiteY2" fmla="*/ 9099209 h 9099209"/>
              <a:gd name="connsiteX3" fmla="*/ 0 w 7559674"/>
              <a:gd name="connsiteY3" fmla="*/ 9099209 h 9099209"/>
              <a:gd name="connsiteX4" fmla="*/ 0 w 7559674"/>
              <a:gd name="connsiteY4" fmla="*/ 0 h 9099209"/>
              <a:gd name="connsiteX0" fmla="*/ 0 w 7559674"/>
              <a:gd name="connsiteY0" fmla="*/ 0 h 9115251"/>
              <a:gd name="connsiteX1" fmla="*/ 7559674 w 7559674"/>
              <a:gd name="connsiteY1" fmla="*/ 0 h 9115251"/>
              <a:gd name="connsiteX2" fmla="*/ 4816474 w 7559674"/>
              <a:gd name="connsiteY2" fmla="*/ 9115251 h 9115251"/>
              <a:gd name="connsiteX3" fmla="*/ 0 w 7559674"/>
              <a:gd name="connsiteY3" fmla="*/ 9099209 h 9115251"/>
              <a:gd name="connsiteX4" fmla="*/ 0 w 7559674"/>
              <a:gd name="connsiteY4" fmla="*/ 0 h 9115251"/>
              <a:gd name="connsiteX0" fmla="*/ 0 w 7559674"/>
              <a:gd name="connsiteY0" fmla="*/ 0 h 9115251"/>
              <a:gd name="connsiteX1" fmla="*/ 7559674 w 7559674"/>
              <a:gd name="connsiteY1" fmla="*/ 0 h 9115251"/>
              <a:gd name="connsiteX2" fmla="*/ 6031832 w 7559674"/>
              <a:gd name="connsiteY2" fmla="*/ 5038343 h 9115251"/>
              <a:gd name="connsiteX3" fmla="*/ 4816474 w 7559674"/>
              <a:gd name="connsiteY3" fmla="*/ 9115251 h 9115251"/>
              <a:gd name="connsiteX4" fmla="*/ 0 w 7559674"/>
              <a:gd name="connsiteY4" fmla="*/ 9099209 h 9115251"/>
              <a:gd name="connsiteX5" fmla="*/ 0 w 7559674"/>
              <a:gd name="connsiteY5" fmla="*/ 0 h 9115251"/>
              <a:gd name="connsiteX0" fmla="*/ 0 w 7571874"/>
              <a:gd name="connsiteY0" fmla="*/ 0 h 9115251"/>
              <a:gd name="connsiteX1" fmla="*/ 7559674 w 7571874"/>
              <a:gd name="connsiteY1" fmla="*/ 0 h 9115251"/>
              <a:gd name="connsiteX2" fmla="*/ 7571874 w 7571874"/>
              <a:gd name="connsiteY2" fmla="*/ 6305669 h 9115251"/>
              <a:gd name="connsiteX3" fmla="*/ 4816474 w 7571874"/>
              <a:gd name="connsiteY3" fmla="*/ 9115251 h 9115251"/>
              <a:gd name="connsiteX4" fmla="*/ 0 w 7571874"/>
              <a:gd name="connsiteY4" fmla="*/ 9099209 h 9115251"/>
              <a:gd name="connsiteX5" fmla="*/ 0 w 7571874"/>
              <a:gd name="connsiteY5" fmla="*/ 0 h 9115251"/>
              <a:gd name="connsiteX0" fmla="*/ 0 w 7571874"/>
              <a:gd name="connsiteY0" fmla="*/ 0 h 9099209"/>
              <a:gd name="connsiteX1" fmla="*/ 7559674 w 7571874"/>
              <a:gd name="connsiteY1" fmla="*/ 0 h 9099209"/>
              <a:gd name="connsiteX2" fmla="*/ 7571874 w 7571874"/>
              <a:gd name="connsiteY2" fmla="*/ 6305669 h 9099209"/>
              <a:gd name="connsiteX3" fmla="*/ 4684394 w 7571874"/>
              <a:gd name="connsiteY3" fmla="*/ 8739331 h 9099209"/>
              <a:gd name="connsiteX4" fmla="*/ 0 w 7571874"/>
              <a:gd name="connsiteY4" fmla="*/ 9099209 h 9099209"/>
              <a:gd name="connsiteX5" fmla="*/ 0 w 7571874"/>
              <a:gd name="connsiteY5" fmla="*/ 0 h 9099209"/>
              <a:gd name="connsiteX0" fmla="*/ 0 w 7571874"/>
              <a:gd name="connsiteY0" fmla="*/ 0 h 9115251"/>
              <a:gd name="connsiteX1" fmla="*/ 7559674 w 7571874"/>
              <a:gd name="connsiteY1" fmla="*/ 0 h 9115251"/>
              <a:gd name="connsiteX2" fmla="*/ 7571874 w 7571874"/>
              <a:gd name="connsiteY2" fmla="*/ 6305669 h 9115251"/>
              <a:gd name="connsiteX3" fmla="*/ 4836794 w 7571874"/>
              <a:gd name="connsiteY3" fmla="*/ 9115251 h 9115251"/>
              <a:gd name="connsiteX4" fmla="*/ 0 w 7571874"/>
              <a:gd name="connsiteY4" fmla="*/ 9099209 h 9115251"/>
              <a:gd name="connsiteX5" fmla="*/ 0 w 7571874"/>
              <a:gd name="connsiteY5" fmla="*/ 0 h 9115251"/>
              <a:gd name="connsiteX0" fmla="*/ 0 w 7571874"/>
              <a:gd name="connsiteY0" fmla="*/ 0 h 9115251"/>
              <a:gd name="connsiteX1" fmla="*/ 7559674 w 7571874"/>
              <a:gd name="connsiteY1" fmla="*/ 0 h 9115251"/>
              <a:gd name="connsiteX2" fmla="*/ 7571874 w 7571874"/>
              <a:gd name="connsiteY2" fmla="*/ 6305669 h 9115251"/>
              <a:gd name="connsiteX3" fmla="*/ 4836794 w 7571874"/>
              <a:gd name="connsiteY3" fmla="*/ 9115251 h 9115251"/>
              <a:gd name="connsiteX4" fmla="*/ 0 w 7571874"/>
              <a:gd name="connsiteY4" fmla="*/ 9099209 h 9115251"/>
              <a:gd name="connsiteX5" fmla="*/ 0 w 7571874"/>
              <a:gd name="connsiteY5" fmla="*/ 0 h 9115251"/>
              <a:gd name="connsiteX0" fmla="*/ 0 w 7572389"/>
              <a:gd name="connsiteY0" fmla="*/ 0 h 9115251"/>
              <a:gd name="connsiteX1" fmla="*/ 7559674 w 7572389"/>
              <a:gd name="connsiteY1" fmla="*/ 0 h 9115251"/>
              <a:gd name="connsiteX2" fmla="*/ 7571874 w 7572389"/>
              <a:gd name="connsiteY2" fmla="*/ 6305669 h 9115251"/>
              <a:gd name="connsiteX3" fmla="*/ 4836794 w 7572389"/>
              <a:gd name="connsiteY3" fmla="*/ 9115251 h 9115251"/>
              <a:gd name="connsiteX4" fmla="*/ 0 w 7572389"/>
              <a:gd name="connsiteY4" fmla="*/ 9099209 h 9115251"/>
              <a:gd name="connsiteX5" fmla="*/ 0 w 7572389"/>
              <a:gd name="connsiteY5" fmla="*/ 0 h 9115251"/>
              <a:gd name="connsiteX0" fmla="*/ 0 w 7572389"/>
              <a:gd name="connsiteY0" fmla="*/ 0 h 9099209"/>
              <a:gd name="connsiteX1" fmla="*/ 7559674 w 7572389"/>
              <a:gd name="connsiteY1" fmla="*/ 0 h 9099209"/>
              <a:gd name="connsiteX2" fmla="*/ 7571874 w 7572389"/>
              <a:gd name="connsiteY2" fmla="*/ 6305669 h 9099209"/>
              <a:gd name="connsiteX3" fmla="*/ 4836794 w 7572389"/>
              <a:gd name="connsiteY3" fmla="*/ 8861251 h 9099209"/>
              <a:gd name="connsiteX4" fmla="*/ 0 w 7572389"/>
              <a:gd name="connsiteY4" fmla="*/ 9099209 h 9099209"/>
              <a:gd name="connsiteX5" fmla="*/ 0 w 7572389"/>
              <a:gd name="connsiteY5" fmla="*/ 0 h 9099209"/>
              <a:gd name="connsiteX0" fmla="*/ 0 w 7572299"/>
              <a:gd name="connsiteY0" fmla="*/ 0 h 9105091"/>
              <a:gd name="connsiteX1" fmla="*/ 7559674 w 7572299"/>
              <a:gd name="connsiteY1" fmla="*/ 0 h 9105091"/>
              <a:gd name="connsiteX2" fmla="*/ 7571874 w 7572299"/>
              <a:gd name="connsiteY2" fmla="*/ 6305669 h 9105091"/>
              <a:gd name="connsiteX3" fmla="*/ 4826634 w 7572299"/>
              <a:gd name="connsiteY3" fmla="*/ 9105091 h 9105091"/>
              <a:gd name="connsiteX4" fmla="*/ 0 w 7572299"/>
              <a:gd name="connsiteY4" fmla="*/ 9099209 h 9105091"/>
              <a:gd name="connsiteX5" fmla="*/ 0 w 7572299"/>
              <a:gd name="connsiteY5" fmla="*/ 0 h 9105091"/>
              <a:gd name="connsiteX0" fmla="*/ 0 w 7572299"/>
              <a:gd name="connsiteY0" fmla="*/ 0 h 9105091"/>
              <a:gd name="connsiteX1" fmla="*/ 7559674 w 7572299"/>
              <a:gd name="connsiteY1" fmla="*/ 0 h 9105091"/>
              <a:gd name="connsiteX2" fmla="*/ 7571874 w 7572299"/>
              <a:gd name="connsiteY2" fmla="*/ 6305669 h 9105091"/>
              <a:gd name="connsiteX3" fmla="*/ 4826634 w 7572299"/>
              <a:gd name="connsiteY3" fmla="*/ 9105091 h 9105091"/>
              <a:gd name="connsiteX4" fmla="*/ 10160 w 7572299"/>
              <a:gd name="connsiteY4" fmla="*/ 8855369 h 9105091"/>
              <a:gd name="connsiteX5" fmla="*/ 0 w 7572299"/>
              <a:gd name="connsiteY5" fmla="*/ 0 h 9105091"/>
              <a:gd name="connsiteX0" fmla="*/ 977 w 7573276"/>
              <a:gd name="connsiteY0" fmla="*/ 0 h 9109369"/>
              <a:gd name="connsiteX1" fmla="*/ 7560651 w 7573276"/>
              <a:gd name="connsiteY1" fmla="*/ 0 h 9109369"/>
              <a:gd name="connsiteX2" fmla="*/ 7572851 w 7573276"/>
              <a:gd name="connsiteY2" fmla="*/ 6305669 h 9109369"/>
              <a:gd name="connsiteX3" fmla="*/ 4827611 w 7573276"/>
              <a:gd name="connsiteY3" fmla="*/ 9105091 h 9109369"/>
              <a:gd name="connsiteX4" fmla="*/ 977 w 7573276"/>
              <a:gd name="connsiteY4" fmla="*/ 9109369 h 9109369"/>
              <a:gd name="connsiteX5" fmla="*/ 977 w 7573276"/>
              <a:gd name="connsiteY5" fmla="*/ 0 h 9109369"/>
              <a:gd name="connsiteX0" fmla="*/ 977 w 7573093"/>
              <a:gd name="connsiteY0" fmla="*/ 0 h 9109369"/>
              <a:gd name="connsiteX1" fmla="*/ 7560651 w 7573093"/>
              <a:gd name="connsiteY1" fmla="*/ 0 h 9109369"/>
              <a:gd name="connsiteX2" fmla="*/ 7572851 w 7573093"/>
              <a:gd name="connsiteY2" fmla="*/ 6305669 h 9109369"/>
              <a:gd name="connsiteX3" fmla="*/ 4827611 w 7573093"/>
              <a:gd name="connsiteY3" fmla="*/ 9105091 h 9109369"/>
              <a:gd name="connsiteX4" fmla="*/ 977 w 7573093"/>
              <a:gd name="connsiteY4" fmla="*/ 9109369 h 9109369"/>
              <a:gd name="connsiteX5" fmla="*/ 977 w 7573093"/>
              <a:gd name="connsiteY5" fmla="*/ 0 h 9109369"/>
              <a:gd name="connsiteX0" fmla="*/ 977 w 7572932"/>
              <a:gd name="connsiteY0" fmla="*/ 0 h 9109369"/>
              <a:gd name="connsiteX1" fmla="*/ 7560651 w 7572932"/>
              <a:gd name="connsiteY1" fmla="*/ 0 h 9109369"/>
              <a:gd name="connsiteX2" fmla="*/ 7572851 w 7572932"/>
              <a:gd name="connsiteY2" fmla="*/ 6305669 h 9109369"/>
              <a:gd name="connsiteX3" fmla="*/ 4827611 w 7572932"/>
              <a:gd name="connsiteY3" fmla="*/ 9105091 h 9109369"/>
              <a:gd name="connsiteX4" fmla="*/ 977 w 7572932"/>
              <a:gd name="connsiteY4" fmla="*/ 9109369 h 9109369"/>
              <a:gd name="connsiteX5" fmla="*/ 977 w 7572932"/>
              <a:gd name="connsiteY5" fmla="*/ 0 h 9109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72932" h="9109369">
                <a:moveTo>
                  <a:pt x="977" y="0"/>
                </a:moveTo>
                <a:lnTo>
                  <a:pt x="7560651" y="0"/>
                </a:lnTo>
                <a:cubicBezTo>
                  <a:pt x="7564718" y="2101890"/>
                  <a:pt x="7568784" y="4203779"/>
                  <a:pt x="7572851" y="6305669"/>
                </a:cubicBezTo>
                <a:cubicBezTo>
                  <a:pt x="7575558" y="6307476"/>
                  <a:pt x="7527464" y="8940724"/>
                  <a:pt x="4827611" y="9105091"/>
                </a:cubicBezTo>
                <a:lnTo>
                  <a:pt x="977" y="9109369"/>
                </a:lnTo>
                <a:cubicBezTo>
                  <a:pt x="-2410" y="6157579"/>
                  <a:pt x="4364" y="2951790"/>
                  <a:pt x="977" y="0"/>
                </a:cubicBezTo>
                <a:close/>
              </a:path>
            </a:pathLst>
          </a:custGeom>
          <a:solidFill>
            <a:schemeClr val="bg2"/>
          </a:solidFill>
        </p:spPr>
        <p:txBody>
          <a:bodyPr wrap="square" lIns="0" tIns="720000" rIns="0" bIns="0" anchor="ctr" anchorCtr="0">
            <a:noAutofit/>
          </a:bodyPr>
          <a:lstStyle>
            <a:lvl1pPr marL="0" indent="0" algn="ctr">
              <a:buNone/>
              <a:defRPr sz="1200"/>
            </a:lvl1pPr>
          </a:lstStyle>
          <a:p>
            <a:endParaRPr lang="en-US" dirty="0"/>
          </a:p>
        </p:txBody>
      </p:sp>
      <p:sp>
        <p:nvSpPr>
          <p:cNvPr id="24" name="Picture Placeholder 8">
            <a:extLst>
              <a:ext uri="{FF2B5EF4-FFF2-40B4-BE49-F238E27FC236}">
                <a16:creationId xmlns:a16="http://schemas.microsoft.com/office/drawing/2014/main" id="{F202E2E1-832A-F443-B9BC-AA1672209391}"/>
              </a:ext>
            </a:extLst>
          </p:cNvPr>
          <p:cNvSpPr>
            <a:spLocks noGrp="1"/>
          </p:cNvSpPr>
          <p:nvPr>
            <p:ph type="pic" sz="quarter" idx="19"/>
          </p:nvPr>
        </p:nvSpPr>
        <p:spPr>
          <a:xfrm>
            <a:off x="649287" y="2073591"/>
            <a:ext cx="4344142" cy="4344142"/>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1"/>
          </a:solidFill>
        </p:spPr>
        <p:txBody>
          <a:bodyPr wrap="square" anchor="ctr" anchorCtr="0">
            <a:noAutofit/>
          </a:bodyPr>
          <a:lstStyle>
            <a:lvl1pPr marL="0" indent="0" algn="ctr">
              <a:buNone/>
              <a:defRPr sz="1200">
                <a:solidFill>
                  <a:schemeClr val="bg1"/>
                </a:solidFill>
              </a:defRPr>
            </a:lvl1pPr>
          </a:lstStyle>
          <a:p>
            <a:endParaRPr lang="en-US" dirty="0"/>
          </a:p>
        </p:txBody>
      </p:sp>
      <p:sp>
        <p:nvSpPr>
          <p:cNvPr id="25" name="Picture Placeholder 9">
            <a:extLst>
              <a:ext uri="{FF2B5EF4-FFF2-40B4-BE49-F238E27FC236}">
                <a16:creationId xmlns:a16="http://schemas.microsoft.com/office/drawing/2014/main" id="{EB4244F6-2DD3-B849-955A-FBDE23B8B98D}"/>
              </a:ext>
            </a:extLst>
          </p:cNvPr>
          <p:cNvSpPr>
            <a:spLocks noGrp="1"/>
          </p:cNvSpPr>
          <p:nvPr>
            <p:ph type="pic" sz="quarter" idx="17"/>
          </p:nvPr>
        </p:nvSpPr>
        <p:spPr>
          <a:xfrm>
            <a:off x="478098" y="4781500"/>
            <a:ext cx="2828797" cy="2828797"/>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006AB4"/>
          </a:solidFill>
        </p:spPr>
        <p:txBody>
          <a:bodyPr wrap="square" anchor="ctr" anchorCtr="0">
            <a:noAutofit/>
          </a:bodyPr>
          <a:lstStyle>
            <a:lvl1pPr marL="0" indent="0" algn="ctr">
              <a:buNone/>
              <a:defRPr sz="1200">
                <a:solidFill>
                  <a:srgbClr val="006AB4"/>
                </a:solidFill>
              </a:defRPr>
            </a:lvl1pPr>
          </a:lstStyle>
          <a:p>
            <a:endParaRPr lang="en-US" dirty="0"/>
          </a:p>
        </p:txBody>
      </p:sp>
      <p:pic>
        <p:nvPicPr>
          <p:cNvPr id="10" name="Picture 9">
            <a:extLst>
              <a:ext uri="{FF2B5EF4-FFF2-40B4-BE49-F238E27FC236}">
                <a16:creationId xmlns:a16="http://schemas.microsoft.com/office/drawing/2014/main" id="{2BE77076-BA57-2F44-94A1-FAFB58DD212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11" name="Picture 10">
            <a:extLst>
              <a:ext uri="{FF2B5EF4-FFF2-40B4-BE49-F238E27FC236}">
                <a16:creationId xmlns:a16="http://schemas.microsoft.com/office/drawing/2014/main" id="{BC20F465-3E7A-0C4D-AB44-92A2C924F05A}"/>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sp>
        <p:nvSpPr>
          <p:cNvPr id="18" name="Subtitle 2">
            <a:extLst>
              <a:ext uri="{FF2B5EF4-FFF2-40B4-BE49-F238E27FC236}">
                <a16:creationId xmlns:a16="http://schemas.microsoft.com/office/drawing/2014/main" id="{F9011603-4007-1842-84D6-78FFEFE570FA}"/>
              </a:ext>
            </a:extLst>
          </p:cNvPr>
          <p:cNvSpPr>
            <a:spLocks noGrp="1"/>
          </p:cNvSpPr>
          <p:nvPr>
            <p:ph type="subTitle" idx="1"/>
          </p:nvPr>
        </p:nvSpPr>
        <p:spPr>
          <a:xfrm>
            <a:off x="843515" y="2533712"/>
            <a:ext cx="4149914" cy="519000"/>
          </a:xfrm>
          <a:prstGeom prst="rect">
            <a:avLst/>
          </a:prstGeom>
        </p:spPr>
        <p:txBody>
          <a:bodyPr lIns="0" tIns="0" rIns="0" bIns="0"/>
          <a:lstStyle>
            <a:lvl1pPr marL="0" indent="0" algn="l">
              <a:buNone/>
              <a:defRPr sz="20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20" name="Title 1">
            <a:extLst>
              <a:ext uri="{FF2B5EF4-FFF2-40B4-BE49-F238E27FC236}">
                <a16:creationId xmlns:a16="http://schemas.microsoft.com/office/drawing/2014/main" id="{CBD37285-78B9-6443-9C3E-7C14ADAF1DC5}"/>
              </a:ext>
            </a:extLst>
          </p:cNvPr>
          <p:cNvSpPr>
            <a:spLocks noGrp="1"/>
          </p:cNvSpPr>
          <p:nvPr>
            <p:ph type="ctrTitle"/>
          </p:nvPr>
        </p:nvSpPr>
        <p:spPr>
          <a:xfrm>
            <a:off x="843515" y="3068933"/>
            <a:ext cx="4149914" cy="1712567"/>
          </a:xfrm>
          <a:prstGeom prst="rect">
            <a:avLst/>
          </a:prstGeom>
          <a:noFill/>
        </p:spPr>
        <p:txBody>
          <a:bodyPr lIns="0" tIns="0" rIns="0" bIns="0" anchor="t" anchorCtr="0">
            <a:noAutofit/>
          </a:bodyPr>
          <a:lstStyle>
            <a:lvl1pPr algn="l">
              <a:lnSpc>
                <a:spcPct val="80000"/>
              </a:lnSpc>
              <a:defRPr sz="50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22" name="Text Placeholder 2">
            <a:extLst>
              <a:ext uri="{FF2B5EF4-FFF2-40B4-BE49-F238E27FC236}">
                <a16:creationId xmlns:a16="http://schemas.microsoft.com/office/drawing/2014/main" id="{C8CFB135-10EE-EE42-9432-85E02ABD09CD}"/>
              </a:ext>
            </a:extLst>
          </p:cNvPr>
          <p:cNvSpPr>
            <a:spLocks noGrp="1"/>
          </p:cNvSpPr>
          <p:nvPr>
            <p:ph type="body" sz="quarter" idx="18"/>
          </p:nvPr>
        </p:nvSpPr>
        <p:spPr>
          <a:xfrm>
            <a:off x="715693" y="5750691"/>
            <a:ext cx="2359136" cy="1843385"/>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2090491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5" name="Text Placeholder 34">
            <a:extLst>
              <a:ext uri="{FF2B5EF4-FFF2-40B4-BE49-F238E27FC236}">
                <a16:creationId xmlns:a16="http://schemas.microsoft.com/office/drawing/2014/main" id="{9E3806C3-D70F-6B44-A676-1CD755D3726E}"/>
              </a:ext>
            </a:extLst>
          </p:cNvPr>
          <p:cNvSpPr>
            <a:spLocks noGrp="1"/>
          </p:cNvSpPr>
          <p:nvPr>
            <p:ph type="body" sz="quarter" idx="21"/>
          </p:nvPr>
        </p:nvSpPr>
        <p:spPr>
          <a:xfrm>
            <a:off x="471488" y="9892311"/>
            <a:ext cx="6697320" cy="825500"/>
          </a:xfrm>
          <a:prstGeom prst="rect">
            <a:avLst/>
          </a:prstGeom>
        </p:spPr>
        <p:txBody>
          <a:bodyPr/>
          <a:lstStyle>
            <a:lvl1pPr marL="0" indent="0">
              <a:buFontTx/>
              <a:buNone/>
              <a:defRPr sz="2000" b="1">
                <a:solidFill>
                  <a:srgbClr val="006AB4"/>
                </a:solidFill>
                <a:latin typeface="Arial" panose="020B0604020202020204" pitchFamily="34" charset="0"/>
                <a:cs typeface="Arial" panose="020B0604020202020204" pitchFamily="34" charset="0"/>
              </a:defRPr>
            </a:lvl1pPr>
            <a:lvl2pPr marL="377967" indent="0">
              <a:buFontTx/>
              <a:buNone/>
              <a:defRPr sz="2000" b="1">
                <a:solidFill>
                  <a:srgbClr val="006AB4"/>
                </a:solidFill>
                <a:latin typeface="Arial" panose="020B0604020202020204" pitchFamily="34" charset="0"/>
                <a:cs typeface="Arial" panose="020B0604020202020204" pitchFamily="34" charset="0"/>
              </a:defRPr>
            </a:lvl2pPr>
            <a:lvl3pPr marL="755934" indent="0">
              <a:buFontTx/>
              <a:buNone/>
              <a:defRPr sz="2000" b="1">
                <a:solidFill>
                  <a:srgbClr val="006AB4"/>
                </a:solidFill>
                <a:latin typeface="Arial" panose="020B0604020202020204" pitchFamily="34" charset="0"/>
                <a:cs typeface="Arial" panose="020B0604020202020204" pitchFamily="34" charset="0"/>
              </a:defRPr>
            </a:lvl3pPr>
            <a:lvl4pPr marL="1133901" indent="0">
              <a:buFontTx/>
              <a:buNone/>
              <a:defRPr sz="2000" b="1">
                <a:solidFill>
                  <a:srgbClr val="006AB4"/>
                </a:solidFill>
                <a:latin typeface="Arial" panose="020B0604020202020204" pitchFamily="34" charset="0"/>
                <a:cs typeface="Arial" panose="020B0604020202020204" pitchFamily="34" charset="0"/>
              </a:defRPr>
            </a:lvl4pPr>
            <a:lvl5pPr marL="1511869" indent="0">
              <a:buFontTx/>
              <a:buNone/>
              <a:defRPr sz="2000" b="1">
                <a:solidFill>
                  <a:srgbClr val="006AB4"/>
                </a:solidFill>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a:extLst>
              <a:ext uri="{FF2B5EF4-FFF2-40B4-BE49-F238E27FC236}">
                <a16:creationId xmlns:a16="http://schemas.microsoft.com/office/drawing/2014/main" id="{9DA3FCD7-8384-AE4E-BAC6-D77A2736C0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8" name="Picture 7">
            <a:extLst>
              <a:ext uri="{FF2B5EF4-FFF2-40B4-BE49-F238E27FC236}">
                <a16:creationId xmlns:a16="http://schemas.microsoft.com/office/drawing/2014/main" id="{05183F6B-0C79-C346-9A7D-E698DADF19F9}"/>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sp>
        <p:nvSpPr>
          <p:cNvPr id="32" name="Picture Placeholder 31">
            <a:extLst>
              <a:ext uri="{FF2B5EF4-FFF2-40B4-BE49-F238E27FC236}">
                <a16:creationId xmlns:a16="http://schemas.microsoft.com/office/drawing/2014/main" id="{2425B861-5F76-FE45-B95E-03EEE6D67664}"/>
              </a:ext>
            </a:extLst>
          </p:cNvPr>
          <p:cNvSpPr>
            <a:spLocks noGrp="1"/>
          </p:cNvSpPr>
          <p:nvPr>
            <p:ph type="pic" sz="quarter" idx="20"/>
          </p:nvPr>
        </p:nvSpPr>
        <p:spPr>
          <a:xfrm>
            <a:off x="-8744" y="2929079"/>
            <a:ext cx="7568419" cy="6786434"/>
          </a:xfrm>
          <a:custGeom>
            <a:avLst/>
            <a:gdLst>
              <a:gd name="connsiteX0" fmla="*/ 0 w 7568419"/>
              <a:gd name="connsiteY0" fmla="*/ 0 h 6786434"/>
              <a:gd name="connsiteX1" fmla="*/ 2996419 w 7568419"/>
              <a:gd name="connsiteY1" fmla="*/ 0 h 6786434"/>
              <a:gd name="connsiteX2" fmla="*/ 4572000 w 7568419"/>
              <a:gd name="connsiteY2" fmla="*/ 0 h 6786434"/>
              <a:gd name="connsiteX3" fmla="*/ 7568419 w 7568419"/>
              <a:gd name="connsiteY3" fmla="*/ 0 h 6786434"/>
              <a:gd name="connsiteX4" fmla="*/ 7568419 w 7568419"/>
              <a:gd name="connsiteY4" fmla="*/ 4141636 h 6786434"/>
              <a:gd name="connsiteX5" fmla="*/ 7568419 w 7568419"/>
              <a:gd name="connsiteY5" fmla="*/ 4146969 h 6786434"/>
              <a:gd name="connsiteX6" fmla="*/ 7568150 w 7568419"/>
              <a:gd name="connsiteY6" fmla="*/ 4146969 h 6786434"/>
              <a:gd name="connsiteX7" fmla="*/ 7554765 w 7568419"/>
              <a:gd name="connsiteY7" fmla="*/ 4412052 h 6786434"/>
              <a:gd name="connsiteX8" fmla="*/ 4923621 w 7568419"/>
              <a:gd name="connsiteY8" fmla="*/ 6786434 h 6786434"/>
              <a:gd name="connsiteX9" fmla="*/ 4921122 w 7568419"/>
              <a:gd name="connsiteY9" fmla="*/ 6786308 h 6786434"/>
              <a:gd name="connsiteX10" fmla="*/ 4921122 w 7568419"/>
              <a:gd name="connsiteY10" fmla="*/ 6786433 h 6786434"/>
              <a:gd name="connsiteX11" fmla="*/ 2972797 w 7568419"/>
              <a:gd name="connsiteY11" fmla="*/ 6786433 h 6786434"/>
              <a:gd name="connsiteX12" fmla="*/ 1948326 w 7568419"/>
              <a:gd name="connsiteY12" fmla="*/ 6786433 h 6786434"/>
              <a:gd name="connsiteX13" fmla="*/ 0 w 7568419"/>
              <a:gd name="connsiteY13" fmla="*/ 6786433 h 6786434"/>
              <a:gd name="connsiteX14" fmla="*/ 0 w 7568419"/>
              <a:gd name="connsiteY14" fmla="*/ 4146969 h 6786434"/>
              <a:gd name="connsiteX15" fmla="*/ 0 w 7568419"/>
              <a:gd name="connsiteY15" fmla="*/ 3107096 h 6786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68419" h="6786434">
                <a:moveTo>
                  <a:pt x="0" y="0"/>
                </a:moveTo>
                <a:lnTo>
                  <a:pt x="2996419" y="0"/>
                </a:lnTo>
                <a:lnTo>
                  <a:pt x="4572000" y="0"/>
                </a:lnTo>
                <a:lnTo>
                  <a:pt x="7568419" y="0"/>
                </a:lnTo>
                <a:lnTo>
                  <a:pt x="7568419" y="4141636"/>
                </a:lnTo>
                <a:lnTo>
                  <a:pt x="7568419" y="4146969"/>
                </a:lnTo>
                <a:lnTo>
                  <a:pt x="7568150" y="4146969"/>
                </a:lnTo>
                <a:lnTo>
                  <a:pt x="7554765" y="4412052"/>
                </a:lnTo>
                <a:cubicBezTo>
                  <a:pt x="7419324" y="5745707"/>
                  <a:pt x="6293011" y="6786434"/>
                  <a:pt x="4923621" y="6786434"/>
                </a:cubicBezTo>
                <a:lnTo>
                  <a:pt x="4921122" y="6786308"/>
                </a:lnTo>
                <a:lnTo>
                  <a:pt x="4921122" y="6786433"/>
                </a:lnTo>
                <a:lnTo>
                  <a:pt x="2972797" y="6786433"/>
                </a:lnTo>
                <a:lnTo>
                  <a:pt x="1948326" y="6786433"/>
                </a:lnTo>
                <a:lnTo>
                  <a:pt x="0" y="6786433"/>
                </a:lnTo>
                <a:lnTo>
                  <a:pt x="0" y="4146969"/>
                </a:lnTo>
                <a:lnTo>
                  <a:pt x="0" y="3107096"/>
                </a:lnTo>
                <a:close/>
              </a:path>
            </a:pathLst>
          </a:custGeom>
          <a:solidFill>
            <a:schemeClr val="bg2"/>
          </a:solidFill>
        </p:spPr>
        <p:txBody>
          <a:bodyPr wrap="square">
            <a:noAutofit/>
          </a:bodyPr>
          <a:lstStyle/>
          <a:p>
            <a:endParaRPr lang="en-US" dirty="0"/>
          </a:p>
        </p:txBody>
      </p:sp>
      <p:sp>
        <p:nvSpPr>
          <p:cNvPr id="37" name="Text Placeholder 36">
            <a:extLst>
              <a:ext uri="{FF2B5EF4-FFF2-40B4-BE49-F238E27FC236}">
                <a16:creationId xmlns:a16="http://schemas.microsoft.com/office/drawing/2014/main" id="{102EF03C-4F4B-1A4D-B469-8C6954CD036E}"/>
              </a:ext>
            </a:extLst>
          </p:cNvPr>
          <p:cNvSpPr>
            <a:spLocks noGrp="1"/>
          </p:cNvSpPr>
          <p:nvPr>
            <p:ph type="body" sz="quarter" idx="22"/>
          </p:nvPr>
        </p:nvSpPr>
        <p:spPr>
          <a:xfrm>
            <a:off x="471488" y="1601788"/>
            <a:ext cx="6761162" cy="1327290"/>
          </a:xfrm>
          <a:prstGeom prst="rect">
            <a:avLst/>
          </a:prstGeom>
        </p:spPr>
        <p:txBody>
          <a:bodyPr/>
          <a:lstStyle>
            <a:lvl1pPr marL="12700" indent="0" algn="l" defTabSz="755934" rtl="0" eaLnBrk="1" latinLnBrk="0" hangingPunct="1">
              <a:lnSpc>
                <a:spcPct val="90000"/>
              </a:lnSpc>
              <a:buFontTx/>
              <a:buNone/>
              <a:tabLst/>
              <a:defRPr lang="en-GB" sz="2000" b="1" kern="1200" dirty="0" smtClean="0">
                <a:solidFill>
                  <a:srgbClr val="006AB4"/>
                </a:solidFill>
                <a:latin typeface="Arial" panose="020B0604020202020204" pitchFamily="34" charset="0"/>
                <a:ea typeface="+mn-ea"/>
                <a:cs typeface="Arial" panose="020B0604020202020204" pitchFamily="34" charset="0"/>
              </a:defRPr>
            </a:lvl1pPr>
            <a:lvl2pPr indent="0" algn="l" defTabSz="755934" rtl="0" eaLnBrk="1" latinLnBrk="0" hangingPunct="1">
              <a:lnSpc>
                <a:spcPct val="90000"/>
              </a:lnSpc>
              <a:buFontTx/>
              <a:buNone/>
              <a:defRPr lang="en-GB" sz="2000" b="1" kern="1200" dirty="0" smtClean="0">
                <a:solidFill>
                  <a:srgbClr val="006AB4"/>
                </a:solidFill>
                <a:latin typeface="Arial" panose="020B0604020202020204" pitchFamily="34" charset="0"/>
                <a:ea typeface="+mn-ea"/>
                <a:cs typeface="Arial" panose="020B0604020202020204" pitchFamily="34" charset="0"/>
              </a:defRPr>
            </a:lvl2pPr>
            <a:lvl3pPr indent="0" algn="l" defTabSz="755934" rtl="0" eaLnBrk="1" latinLnBrk="0" hangingPunct="1">
              <a:lnSpc>
                <a:spcPct val="90000"/>
              </a:lnSpc>
              <a:buFontTx/>
              <a:buNone/>
              <a:defRPr lang="en-GB" sz="2000" b="1" kern="1200" dirty="0" smtClean="0">
                <a:solidFill>
                  <a:srgbClr val="006AB4"/>
                </a:solidFill>
                <a:latin typeface="Arial" panose="020B0604020202020204" pitchFamily="34" charset="0"/>
                <a:ea typeface="+mn-ea"/>
                <a:cs typeface="Arial" panose="020B0604020202020204" pitchFamily="34" charset="0"/>
              </a:defRPr>
            </a:lvl3pPr>
            <a:lvl4pPr indent="0" algn="l" defTabSz="755934" rtl="0" eaLnBrk="1" latinLnBrk="0" hangingPunct="1">
              <a:lnSpc>
                <a:spcPct val="90000"/>
              </a:lnSpc>
              <a:buFontTx/>
              <a:buNone/>
              <a:defRPr lang="en-GB" sz="2000" b="1" kern="1200" dirty="0" smtClean="0">
                <a:solidFill>
                  <a:srgbClr val="006AB4"/>
                </a:solidFill>
                <a:latin typeface="Arial" panose="020B0604020202020204" pitchFamily="34" charset="0"/>
                <a:ea typeface="+mn-ea"/>
                <a:cs typeface="Arial" panose="020B0604020202020204" pitchFamily="34" charset="0"/>
              </a:defRPr>
            </a:lvl4pPr>
            <a:lvl5pPr indent="0" algn="l" defTabSz="755934" rtl="0" eaLnBrk="1" latinLnBrk="0" hangingPunct="1">
              <a:lnSpc>
                <a:spcPct val="90000"/>
              </a:lnSpc>
              <a:buFontTx/>
              <a:buNone/>
              <a:defRPr lang="en-US" sz="2000" b="1" kern="1200" dirty="0">
                <a:solidFill>
                  <a:srgbClr val="006AB4"/>
                </a:solidFill>
                <a:latin typeface="Arial" panose="020B0604020202020204" pitchFamily="34" charset="0"/>
                <a:ea typeface="+mn-ea"/>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171478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oster 5">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D111583-4130-C242-9664-C471FAD8FDF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64919" y="1299726"/>
            <a:ext cx="5943600" cy="6235700"/>
          </a:xfrm>
          <a:prstGeom prst="rect">
            <a:avLst/>
          </a:prstGeom>
        </p:spPr>
      </p:pic>
      <p:pic>
        <p:nvPicPr>
          <p:cNvPr id="3" name="Picture 2">
            <a:extLst>
              <a:ext uri="{FF2B5EF4-FFF2-40B4-BE49-F238E27FC236}">
                <a16:creationId xmlns:a16="http://schemas.microsoft.com/office/drawing/2014/main" id="{A6769214-0C46-EB47-954D-201BE16AC6B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4" name="Picture 3">
            <a:extLst>
              <a:ext uri="{FF2B5EF4-FFF2-40B4-BE49-F238E27FC236}">
                <a16:creationId xmlns:a16="http://schemas.microsoft.com/office/drawing/2014/main" id="{42A1E7F8-1B18-0A43-A21D-4F0E06DB5D99}"/>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753AFE08-0118-8745-A3FC-73983A67DCED}"/>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A47A7F41-378E-DC42-9059-BEEDAE803301}"/>
              </a:ext>
            </a:extLst>
          </p:cNvPr>
          <p:cNvSpPr>
            <a:spLocks noGrp="1"/>
          </p:cNvSpPr>
          <p:nvPr>
            <p:ph type="ctrTitle"/>
          </p:nvPr>
        </p:nvSpPr>
        <p:spPr>
          <a:xfrm>
            <a:off x="856200" y="2221698"/>
            <a:ext cx="5552319" cy="1900580"/>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Text Placeholder 2">
            <a:extLst>
              <a:ext uri="{FF2B5EF4-FFF2-40B4-BE49-F238E27FC236}">
                <a16:creationId xmlns:a16="http://schemas.microsoft.com/office/drawing/2014/main" id="{B1A854AC-E21E-8444-9110-D47C803A851E}"/>
              </a:ext>
            </a:extLst>
          </p:cNvPr>
          <p:cNvSpPr>
            <a:spLocks noGrp="1"/>
          </p:cNvSpPr>
          <p:nvPr>
            <p:ph type="body" sz="quarter" idx="18"/>
          </p:nvPr>
        </p:nvSpPr>
        <p:spPr>
          <a:xfrm>
            <a:off x="856200" y="4141660"/>
            <a:ext cx="4846100" cy="1240822"/>
          </a:xfrm>
          <a:prstGeom prst="rect">
            <a:avLst/>
          </a:prstGeom>
        </p:spPr>
        <p:txBody>
          <a:bodyPr lIns="0" tIns="0" rIns="0" bIns="0"/>
          <a:lstStyle>
            <a:lvl1pPr marL="0" indent="0">
              <a:spcBef>
                <a:spcPts val="0"/>
              </a:spcBef>
              <a:buFontTx/>
              <a:buNone/>
              <a:defRPr sz="20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6" name="Subtitle 2">
            <a:extLst>
              <a:ext uri="{FF2B5EF4-FFF2-40B4-BE49-F238E27FC236}">
                <a16:creationId xmlns:a16="http://schemas.microsoft.com/office/drawing/2014/main" id="{ADC06C74-E383-A445-A558-BFFB5EFAFCEC}"/>
              </a:ext>
            </a:extLst>
          </p:cNvPr>
          <p:cNvSpPr>
            <a:spLocks noGrp="1"/>
          </p:cNvSpPr>
          <p:nvPr>
            <p:ph type="subTitle" idx="1"/>
          </p:nvPr>
        </p:nvSpPr>
        <p:spPr>
          <a:xfrm>
            <a:off x="856200" y="1665120"/>
            <a:ext cx="5552319" cy="540000"/>
          </a:xfrm>
          <a:prstGeom prst="rect">
            <a:avLst/>
          </a:prstGeom>
        </p:spPr>
        <p:txBody>
          <a:bodyPr lIns="0" tIns="0" rIns="0" bIns="0"/>
          <a:lstStyle>
            <a:lvl1pPr marL="0" indent="0" algn="l">
              <a:buNone/>
              <a:defRPr sz="24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Picture Placeholder 8">
            <a:extLst>
              <a:ext uri="{FF2B5EF4-FFF2-40B4-BE49-F238E27FC236}">
                <a16:creationId xmlns:a16="http://schemas.microsoft.com/office/drawing/2014/main" id="{9210C263-37DC-D449-9BF8-A62D53A6955F}"/>
              </a:ext>
            </a:extLst>
          </p:cNvPr>
          <p:cNvSpPr>
            <a:spLocks noGrp="1"/>
          </p:cNvSpPr>
          <p:nvPr>
            <p:ph type="pic" sz="quarter" idx="16"/>
          </p:nvPr>
        </p:nvSpPr>
        <p:spPr>
          <a:xfrm>
            <a:off x="0" y="4734092"/>
            <a:ext cx="7558086" cy="5340350"/>
          </a:xfrm>
          <a:prstGeom prst="rect">
            <a:avLst/>
          </a:prstGeom>
          <a:noFill/>
        </p:spPr>
        <p:txBody>
          <a:bodyPr wrap="square" lIns="0" tIns="720000" rIns="0" bIns="0" anchor="ctr" anchorCtr="0">
            <a:noAutofit/>
          </a:bodyPr>
          <a:lstStyle>
            <a:lvl1pPr marL="0" indent="0" algn="ctr">
              <a:buNone/>
              <a:defRPr sz="1200"/>
            </a:lvl1pPr>
          </a:lstStyle>
          <a:p>
            <a:endParaRPr lang="en-US" dirty="0"/>
          </a:p>
        </p:txBody>
      </p:sp>
    </p:spTree>
    <p:extLst>
      <p:ext uri="{BB962C8B-B14F-4D97-AF65-F5344CB8AC3E}">
        <p14:creationId xmlns:p14="http://schemas.microsoft.com/office/powerpoint/2010/main" val="29158240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oster 6">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9362D92-28D0-534A-90AA-3F504C999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92321" y="1352844"/>
            <a:ext cx="5956300" cy="6235700"/>
          </a:xfrm>
          <a:prstGeom prst="rect">
            <a:avLst/>
          </a:prstGeom>
        </p:spPr>
      </p:pic>
      <p:pic>
        <p:nvPicPr>
          <p:cNvPr id="3" name="Picture 2">
            <a:extLst>
              <a:ext uri="{FF2B5EF4-FFF2-40B4-BE49-F238E27FC236}">
                <a16:creationId xmlns:a16="http://schemas.microsoft.com/office/drawing/2014/main" id="{B7CC2992-1E07-BB49-8E99-1570D3D23D0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4" name="Picture 3">
            <a:extLst>
              <a:ext uri="{FF2B5EF4-FFF2-40B4-BE49-F238E27FC236}">
                <a16:creationId xmlns:a16="http://schemas.microsoft.com/office/drawing/2014/main" id="{BC1C018F-2547-3742-A94E-7EF51A3635C6}"/>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3ACF00A2-13C6-A849-863F-B7F453FFDA2B}"/>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1" name="Title 1">
            <a:extLst>
              <a:ext uri="{FF2B5EF4-FFF2-40B4-BE49-F238E27FC236}">
                <a16:creationId xmlns:a16="http://schemas.microsoft.com/office/drawing/2014/main" id="{BF002F71-0F88-2440-99B4-2595745507AA}"/>
              </a:ext>
            </a:extLst>
          </p:cNvPr>
          <p:cNvSpPr>
            <a:spLocks noGrp="1"/>
          </p:cNvSpPr>
          <p:nvPr>
            <p:ph type="ctrTitle"/>
          </p:nvPr>
        </p:nvSpPr>
        <p:spPr>
          <a:xfrm>
            <a:off x="856200" y="1925053"/>
            <a:ext cx="5304902" cy="1649193"/>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2" name="Text Placeholder 2">
            <a:extLst>
              <a:ext uri="{FF2B5EF4-FFF2-40B4-BE49-F238E27FC236}">
                <a16:creationId xmlns:a16="http://schemas.microsoft.com/office/drawing/2014/main" id="{20CBC181-BB21-234D-BCA9-627F2CCBD36F}"/>
              </a:ext>
            </a:extLst>
          </p:cNvPr>
          <p:cNvSpPr>
            <a:spLocks noGrp="1"/>
          </p:cNvSpPr>
          <p:nvPr>
            <p:ph type="body" sz="quarter" idx="18"/>
          </p:nvPr>
        </p:nvSpPr>
        <p:spPr>
          <a:xfrm>
            <a:off x="856199" y="3588249"/>
            <a:ext cx="5304903" cy="1649192"/>
          </a:xfrm>
          <a:prstGeom prst="rect">
            <a:avLst/>
          </a:prstGeom>
        </p:spPr>
        <p:txBody>
          <a:bodyPr lIns="0" tIns="0" rIns="0" bIns="0"/>
          <a:lstStyle>
            <a:lvl1pPr marL="0" indent="0">
              <a:spcBef>
                <a:spcPts val="0"/>
              </a:spcBef>
              <a:buFontTx/>
              <a:buNone/>
              <a:defRPr sz="20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3" name="Picture Placeholder 8">
            <a:extLst>
              <a:ext uri="{FF2B5EF4-FFF2-40B4-BE49-F238E27FC236}">
                <a16:creationId xmlns:a16="http://schemas.microsoft.com/office/drawing/2014/main" id="{4A4FC090-7C86-CB48-B1F1-38FF2665398C}"/>
              </a:ext>
            </a:extLst>
          </p:cNvPr>
          <p:cNvSpPr>
            <a:spLocks noGrp="1"/>
          </p:cNvSpPr>
          <p:nvPr>
            <p:ph type="pic" sz="quarter" idx="16"/>
          </p:nvPr>
        </p:nvSpPr>
        <p:spPr>
          <a:xfrm>
            <a:off x="0" y="4734092"/>
            <a:ext cx="7558086" cy="5340350"/>
          </a:xfrm>
          <a:prstGeom prst="rect">
            <a:avLst/>
          </a:prstGeom>
          <a:noFill/>
        </p:spPr>
        <p:txBody>
          <a:bodyPr wrap="square" lIns="0" tIns="720000" rIns="0" bIns="0" anchor="ctr" anchorCtr="0">
            <a:noAutofit/>
          </a:bodyPr>
          <a:lstStyle>
            <a:lvl1pPr marL="0" indent="0" algn="ctr">
              <a:buNone/>
              <a:defRPr sz="1200"/>
            </a:lvl1pPr>
          </a:lstStyle>
          <a:p>
            <a:endParaRPr lang="en-US" dirty="0"/>
          </a:p>
        </p:txBody>
      </p:sp>
    </p:spTree>
    <p:extLst>
      <p:ext uri="{BB962C8B-B14F-4D97-AF65-F5344CB8AC3E}">
        <p14:creationId xmlns:p14="http://schemas.microsoft.com/office/powerpoint/2010/main" val="295531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ster 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BA4B37A-33FE-5943-ABB7-A479F2FE0DBD}"/>
              </a:ext>
            </a:extLst>
          </p:cNvPr>
          <p:cNvSpPr/>
          <p:nvPr userDrawn="1"/>
        </p:nvSpPr>
        <p:spPr>
          <a:xfrm>
            <a:off x="0" y="11113"/>
            <a:ext cx="7556499" cy="10680700"/>
          </a:xfrm>
          <a:prstGeom prst="rect">
            <a:avLst/>
          </a:prstGeom>
          <a:solidFill>
            <a:srgbClr val="36BC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icture Placeholder 9">
            <a:extLst>
              <a:ext uri="{FF2B5EF4-FFF2-40B4-BE49-F238E27FC236}">
                <a16:creationId xmlns:a16="http://schemas.microsoft.com/office/drawing/2014/main" id="{08A102ED-9836-0B4E-BDEF-0A3B44174335}"/>
              </a:ext>
            </a:extLst>
          </p:cNvPr>
          <p:cNvSpPr>
            <a:spLocks noGrp="1"/>
          </p:cNvSpPr>
          <p:nvPr>
            <p:ph type="pic" sz="quarter" idx="17"/>
          </p:nvPr>
        </p:nvSpPr>
        <p:spPr>
          <a:xfrm>
            <a:off x="4243388" y="5237623"/>
            <a:ext cx="2298699" cy="2298699"/>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chor="ctr" anchorCtr="0">
            <a:noAutofit/>
          </a:bodyPr>
          <a:lstStyle>
            <a:lvl1pPr marL="0" indent="0" algn="ctr">
              <a:buNone/>
              <a:defRPr sz="1200"/>
            </a:lvl1pPr>
          </a:lstStyle>
          <a:p>
            <a:endParaRPr lang="en-US" dirty="0"/>
          </a:p>
        </p:txBody>
      </p:sp>
      <p:sp>
        <p:nvSpPr>
          <p:cNvPr id="13" name="Picture Placeholder 8">
            <a:extLst>
              <a:ext uri="{FF2B5EF4-FFF2-40B4-BE49-F238E27FC236}">
                <a16:creationId xmlns:a16="http://schemas.microsoft.com/office/drawing/2014/main" id="{2AB191BE-2751-3D49-8B7F-FD7CAA99E5FC}"/>
              </a:ext>
            </a:extLst>
          </p:cNvPr>
          <p:cNvSpPr>
            <a:spLocks noGrp="1"/>
          </p:cNvSpPr>
          <p:nvPr>
            <p:ph type="pic" sz="quarter" idx="16"/>
          </p:nvPr>
        </p:nvSpPr>
        <p:spPr>
          <a:xfrm>
            <a:off x="475200" y="6117327"/>
            <a:ext cx="4106086" cy="4106086"/>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chor="ctr" anchorCtr="0">
            <a:noAutofit/>
          </a:bodyPr>
          <a:lstStyle>
            <a:lvl1pPr marL="0" indent="0" algn="ctr">
              <a:buNone/>
              <a:defRPr sz="3200"/>
            </a:lvl1pPr>
          </a:lstStyle>
          <a:p>
            <a:endParaRPr lang="en-US" dirty="0"/>
          </a:p>
        </p:txBody>
      </p:sp>
      <p:pic>
        <p:nvPicPr>
          <p:cNvPr id="4" name="Picture 3">
            <a:extLst>
              <a:ext uri="{FF2B5EF4-FFF2-40B4-BE49-F238E27FC236}">
                <a16:creationId xmlns:a16="http://schemas.microsoft.com/office/drawing/2014/main" id="{FAA6574C-1C37-0548-908F-E868CC8B1A3F}"/>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5" name="Picture 4">
            <a:extLst>
              <a:ext uri="{FF2B5EF4-FFF2-40B4-BE49-F238E27FC236}">
                <a16:creationId xmlns:a16="http://schemas.microsoft.com/office/drawing/2014/main" id="{900E209C-43BE-2447-B96F-59339F7C806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6" name="Picture 5">
            <a:extLst>
              <a:ext uri="{FF2B5EF4-FFF2-40B4-BE49-F238E27FC236}">
                <a16:creationId xmlns:a16="http://schemas.microsoft.com/office/drawing/2014/main" id="{DF7431DC-4FCC-2B44-86A9-E08050E1C66A}"/>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7" name="Subtitle 2">
            <a:extLst>
              <a:ext uri="{FF2B5EF4-FFF2-40B4-BE49-F238E27FC236}">
                <a16:creationId xmlns:a16="http://schemas.microsoft.com/office/drawing/2014/main" id="{B2EF9701-A178-5843-9961-38BC93EF0B57}"/>
              </a:ext>
            </a:extLst>
          </p:cNvPr>
          <p:cNvSpPr>
            <a:spLocks noGrp="1"/>
          </p:cNvSpPr>
          <p:nvPr>
            <p:ph type="subTitle" idx="1"/>
          </p:nvPr>
        </p:nvSpPr>
        <p:spPr>
          <a:xfrm>
            <a:off x="472025" y="1533590"/>
            <a:ext cx="6660000" cy="540000"/>
          </a:xfrm>
          <a:prstGeom prst="rect">
            <a:avLst/>
          </a:prstGeom>
        </p:spPr>
        <p:txBody>
          <a:bodyPr lIns="0" tIns="0" rIns="0" bIns="0"/>
          <a:lstStyle>
            <a:lvl1pPr marL="0" indent="0" algn="l">
              <a:buNone/>
              <a:defRPr sz="24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8" name="Title 1">
            <a:extLst>
              <a:ext uri="{FF2B5EF4-FFF2-40B4-BE49-F238E27FC236}">
                <a16:creationId xmlns:a16="http://schemas.microsoft.com/office/drawing/2014/main" id="{C5C574FC-002E-E54E-B8D6-94F30768E976}"/>
              </a:ext>
            </a:extLst>
          </p:cNvPr>
          <p:cNvSpPr>
            <a:spLocks noGrp="1"/>
          </p:cNvSpPr>
          <p:nvPr>
            <p:ph type="ctrTitle"/>
          </p:nvPr>
        </p:nvSpPr>
        <p:spPr>
          <a:xfrm>
            <a:off x="472024" y="2082133"/>
            <a:ext cx="6660000" cy="1997155"/>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9" name="Text Placeholder 2">
            <a:extLst>
              <a:ext uri="{FF2B5EF4-FFF2-40B4-BE49-F238E27FC236}">
                <a16:creationId xmlns:a16="http://schemas.microsoft.com/office/drawing/2014/main" id="{088DFB5B-2D78-A942-8A32-AE7A33DAFE09}"/>
              </a:ext>
            </a:extLst>
          </p:cNvPr>
          <p:cNvSpPr>
            <a:spLocks noGrp="1"/>
          </p:cNvSpPr>
          <p:nvPr>
            <p:ph type="body" sz="quarter" idx="18"/>
          </p:nvPr>
        </p:nvSpPr>
        <p:spPr>
          <a:xfrm>
            <a:off x="534694" y="4079289"/>
            <a:ext cx="4114799" cy="1784183"/>
          </a:xfrm>
          <a:prstGeom prst="rect">
            <a:avLst/>
          </a:prstGeom>
        </p:spPr>
        <p:txBody>
          <a:bodyPr lIns="0" tIns="0" rIns="0" bIns="0"/>
          <a:lstStyle>
            <a:lvl1pPr marL="0" indent="0">
              <a:spcBef>
                <a:spcPts val="0"/>
              </a:spcBef>
              <a:buFontTx/>
              <a:buNone/>
              <a:defRPr sz="20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923692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ster 4">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070897"/>
            <a:ext cx="6145278"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503999"/>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3338876" y="8738004"/>
            <a:ext cx="3523564" cy="1784183"/>
          </a:xfrm>
          <a:prstGeom prst="rect">
            <a:avLst/>
          </a:prstGeom>
        </p:spPr>
        <p:txBody>
          <a:bodyPr lIns="0" tIns="0" rIns="0" bIns="0"/>
          <a:lstStyle>
            <a:lvl1pPr marL="0" indent="0">
              <a:spcBef>
                <a:spcPts val="0"/>
              </a:spcBef>
              <a:buFontTx/>
              <a:buNone/>
              <a:defRPr sz="1600">
                <a:solidFill>
                  <a:srgbClr val="006AB4"/>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3" name="Picture Placeholder 12">
            <a:extLst>
              <a:ext uri="{FF2B5EF4-FFF2-40B4-BE49-F238E27FC236}">
                <a16:creationId xmlns:a16="http://schemas.microsoft.com/office/drawing/2014/main" id="{45FCCB12-B4D1-384C-ADA8-6BE2C2B056C2}"/>
              </a:ext>
            </a:extLst>
          </p:cNvPr>
          <p:cNvSpPr>
            <a:spLocks noGrp="1"/>
          </p:cNvSpPr>
          <p:nvPr>
            <p:ph type="pic" sz="quarter" idx="19"/>
          </p:nvPr>
        </p:nvSpPr>
        <p:spPr>
          <a:xfrm>
            <a:off x="397219" y="7254965"/>
            <a:ext cx="2700084" cy="2700084"/>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oAutofit/>
          </a:bodyPr>
          <a:lstStyle/>
          <a:p>
            <a:endParaRPr lang="en-US" dirty="0"/>
          </a:p>
        </p:txBody>
      </p:sp>
      <p:sp>
        <p:nvSpPr>
          <p:cNvPr id="18" name="Picture Placeholder 8">
            <a:extLst>
              <a:ext uri="{FF2B5EF4-FFF2-40B4-BE49-F238E27FC236}">
                <a16:creationId xmlns:a16="http://schemas.microsoft.com/office/drawing/2014/main" id="{8F180CE6-4EC0-124F-B9B3-5E20B789DD47}"/>
              </a:ext>
            </a:extLst>
          </p:cNvPr>
          <p:cNvSpPr>
            <a:spLocks noGrp="1"/>
          </p:cNvSpPr>
          <p:nvPr>
            <p:ph type="pic" sz="quarter" idx="20"/>
          </p:nvPr>
        </p:nvSpPr>
        <p:spPr>
          <a:xfrm>
            <a:off x="2725712" y="4294755"/>
            <a:ext cx="4263137" cy="4263137"/>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marL="0" indent="0">
              <a:buNone/>
              <a:defRPr sz="1200"/>
            </a:lvl1pPr>
          </a:lstStyle>
          <a:p>
            <a:endParaRPr lang="en-US" dirty="0"/>
          </a:p>
        </p:txBody>
      </p:sp>
    </p:spTree>
    <p:extLst>
      <p:ext uri="{BB962C8B-B14F-4D97-AF65-F5344CB8AC3E}">
        <p14:creationId xmlns:p14="http://schemas.microsoft.com/office/powerpoint/2010/main" val="311574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Poster 4">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972025"/>
            <a:ext cx="6145278"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1255817"/>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480112" y="9257174"/>
            <a:ext cx="6145278" cy="1265013"/>
          </a:xfrm>
          <a:prstGeom prst="rect">
            <a:avLst/>
          </a:prstGeom>
        </p:spPr>
        <p:txBody>
          <a:bodyPr lIns="0" tIns="0" rIns="0" bIns="0"/>
          <a:lstStyle>
            <a:lvl1pPr marL="0" indent="0">
              <a:spcBef>
                <a:spcPts val="0"/>
              </a:spcBef>
              <a:buFontTx/>
              <a:buNone/>
              <a:defRPr sz="1600">
                <a:solidFill>
                  <a:srgbClr val="006AB4"/>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23" name="Picture Placeholder 22">
            <a:extLst>
              <a:ext uri="{FF2B5EF4-FFF2-40B4-BE49-F238E27FC236}">
                <a16:creationId xmlns:a16="http://schemas.microsoft.com/office/drawing/2014/main" id="{93DC7DDC-30D5-F74C-9BFF-E339DD677D88}"/>
              </a:ext>
            </a:extLst>
          </p:cNvPr>
          <p:cNvSpPr>
            <a:spLocks noGrp="1"/>
          </p:cNvSpPr>
          <p:nvPr>
            <p:ph type="pic" sz="quarter" idx="23"/>
          </p:nvPr>
        </p:nvSpPr>
        <p:spPr>
          <a:xfrm>
            <a:off x="3149598" y="6701187"/>
            <a:ext cx="3946525" cy="2162175"/>
          </a:xfrm>
          <a:custGeom>
            <a:avLst/>
            <a:gdLst>
              <a:gd name="connsiteX0" fmla="*/ 0 w 3946525"/>
              <a:gd name="connsiteY0" fmla="*/ 0 h 2162175"/>
              <a:gd name="connsiteX1" fmla="*/ 1003299 w 3946525"/>
              <a:gd name="connsiteY1" fmla="*/ 0 h 2162175"/>
              <a:gd name="connsiteX2" fmla="*/ 2943225 w 3946525"/>
              <a:gd name="connsiteY2" fmla="*/ 0 h 2162175"/>
              <a:gd name="connsiteX3" fmla="*/ 3946524 w 3946525"/>
              <a:gd name="connsiteY3" fmla="*/ 0 h 2162175"/>
              <a:gd name="connsiteX4" fmla="*/ 3946524 w 3946525"/>
              <a:gd name="connsiteY4" fmla="*/ 1247663 h 2162175"/>
              <a:gd name="connsiteX5" fmla="*/ 3946525 w 3946525"/>
              <a:gd name="connsiteY5" fmla="*/ 1247673 h 2162175"/>
              <a:gd name="connsiteX6" fmla="*/ 3946525 w 3946525"/>
              <a:gd name="connsiteY6" fmla="*/ 1552557 h 2162175"/>
              <a:gd name="connsiteX7" fmla="*/ 3336907 w 3946525"/>
              <a:gd name="connsiteY7" fmla="*/ 2162175 h 2162175"/>
              <a:gd name="connsiteX8" fmla="*/ 2943225 w 3946525"/>
              <a:gd name="connsiteY8" fmla="*/ 2162175 h 2162175"/>
              <a:gd name="connsiteX9" fmla="*/ 1612918 w 3946525"/>
              <a:gd name="connsiteY9" fmla="*/ 2162175 h 2162175"/>
              <a:gd name="connsiteX10" fmla="*/ 0 w 3946525"/>
              <a:gd name="connsiteY10" fmla="*/ 2162175 h 2162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46525" h="2162175">
                <a:moveTo>
                  <a:pt x="0" y="0"/>
                </a:moveTo>
                <a:lnTo>
                  <a:pt x="1003299" y="0"/>
                </a:lnTo>
                <a:lnTo>
                  <a:pt x="2943225" y="0"/>
                </a:lnTo>
                <a:lnTo>
                  <a:pt x="3946524" y="0"/>
                </a:lnTo>
                <a:lnTo>
                  <a:pt x="3946524" y="1247663"/>
                </a:lnTo>
                <a:lnTo>
                  <a:pt x="3946525" y="1247673"/>
                </a:lnTo>
                <a:lnTo>
                  <a:pt x="3946525" y="1552557"/>
                </a:lnTo>
                <a:cubicBezTo>
                  <a:pt x="3946525" y="1889240"/>
                  <a:pt x="3673590" y="2162175"/>
                  <a:pt x="3336907" y="2162175"/>
                </a:cubicBezTo>
                <a:lnTo>
                  <a:pt x="2943225" y="2162175"/>
                </a:lnTo>
                <a:lnTo>
                  <a:pt x="1612918" y="2162175"/>
                </a:lnTo>
                <a:lnTo>
                  <a:pt x="0" y="2162175"/>
                </a:lnTo>
                <a:close/>
              </a:path>
            </a:pathLst>
          </a:custGeom>
          <a:solidFill>
            <a:schemeClr val="bg2"/>
          </a:solidFill>
        </p:spPr>
        <p:txBody>
          <a:bodyPr wrap="square">
            <a:noAutofit/>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27" name="Picture Placeholder 26">
            <a:extLst>
              <a:ext uri="{FF2B5EF4-FFF2-40B4-BE49-F238E27FC236}">
                <a16:creationId xmlns:a16="http://schemas.microsoft.com/office/drawing/2014/main" id="{3E228BDF-9A1D-464B-B918-4BA0FDDEDADD}"/>
              </a:ext>
            </a:extLst>
          </p:cNvPr>
          <p:cNvSpPr>
            <a:spLocks noGrp="1"/>
          </p:cNvSpPr>
          <p:nvPr>
            <p:ph type="pic" sz="quarter" idx="26"/>
          </p:nvPr>
        </p:nvSpPr>
        <p:spPr>
          <a:xfrm>
            <a:off x="463552" y="6701187"/>
            <a:ext cx="2479673" cy="2162175"/>
          </a:xfrm>
          <a:custGeom>
            <a:avLst/>
            <a:gdLst>
              <a:gd name="connsiteX0" fmla="*/ 0 w 2479673"/>
              <a:gd name="connsiteY0" fmla="*/ 0 h 2162175"/>
              <a:gd name="connsiteX1" fmla="*/ 996948 w 2479673"/>
              <a:gd name="connsiteY1" fmla="*/ 0 h 2162175"/>
              <a:gd name="connsiteX2" fmla="*/ 2479672 w 2479673"/>
              <a:gd name="connsiteY2" fmla="*/ 0 h 2162175"/>
              <a:gd name="connsiteX3" fmla="*/ 2479672 w 2479673"/>
              <a:gd name="connsiteY3" fmla="*/ 1247663 h 2162175"/>
              <a:gd name="connsiteX4" fmla="*/ 2479673 w 2479673"/>
              <a:gd name="connsiteY4" fmla="*/ 1247673 h 2162175"/>
              <a:gd name="connsiteX5" fmla="*/ 2479673 w 2479673"/>
              <a:gd name="connsiteY5" fmla="*/ 1552557 h 2162175"/>
              <a:gd name="connsiteX6" fmla="*/ 2479672 w 2479673"/>
              <a:gd name="connsiteY6" fmla="*/ 1552567 h 2162175"/>
              <a:gd name="connsiteX7" fmla="*/ 2479672 w 2479673"/>
              <a:gd name="connsiteY7" fmla="*/ 2162175 h 2162175"/>
              <a:gd name="connsiteX8" fmla="*/ 1870055 w 2479673"/>
              <a:gd name="connsiteY8" fmla="*/ 2162175 h 2162175"/>
              <a:gd name="connsiteX9" fmla="*/ 996948 w 2479673"/>
              <a:gd name="connsiteY9" fmla="*/ 2162175 h 2162175"/>
              <a:gd name="connsiteX10" fmla="*/ 609618 w 2479673"/>
              <a:gd name="connsiteY10" fmla="*/ 2162175 h 2162175"/>
              <a:gd name="connsiteX11" fmla="*/ 0 w 2479673"/>
              <a:gd name="connsiteY11" fmla="*/ 1552557 h 2162175"/>
              <a:gd name="connsiteX12" fmla="*/ 0 w 2479673"/>
              <a:gd name="connsiteY12" fmla="*/ 1247673 h 2162175"/>
              <a:gd name="connsiteX13" fmla="*/ 0 w 2479673"/>
              <a:gd name="connsiteY13" fmla="*/ 1247673 h 2162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79673" h="2162175">
                <a:moveTo>
                  <a:pt x="0" y="0"/>
                </a:moveTo>
                <a:lnTo>
                  <a:pt x="996948" y="0"/>
                </a:lnTo>
                <a:lnTo>
                  <a:pt x="2479672" y="0"/>
                </a:lnTo>
                <a:lnTo>
                  <a:pt x="2479672" y="1247663"/>
                </a:lnTo>
                <a:lnTo>
                  <a:pt x="2479673" y="1247673"/>
                </a:lnTo>
                <a:lnTo>
                  <a:pt x="2479673" y="1552557"/>
                </a:lnTo>
                <a:lnTo>
                  <a:pt x="2479672" y="1552567"/>
                </a:lnTo>
                <a:lnTo>
                  <a:pt x="2479672" y="2162175"/>
                </a:lnTo>
                <a:lnTo>
                  <a:pt x="1870055" y="2162175"/>
                </a:lnTo>
                <a:lnTo>
                  <a:pt x="996948" y="2162175"/>
                </a:lnTo>
                <a:lnTo>
                  <a:pt x="609618" y="2162175"/>
                </a:lnTo>
                <a:cubicBezTo>
                  <a:pt x="272935" y="2162175"/>
                  <a:pt x="0" y="1889240"/>
                  <a:pt x="0" y="1552557"/>
                </a:cubicBezTo>
                <a:lnTo>
                  <a:pt x="0" y="1247673"/>
                </a:lnTo>
                <a:lnTo>
                  <a:pt x="0" y="1247673"/>
                </a:lnTo>
                <a:close/>
              </a:path>
            </a:pathLst>
          </a:custGeom>
          <a:solidFill>
            <a:schemeClr val="bg2"/>
          </a:solidFill>
        </p:spPr>
        <p:txBody>
          <a:bodyPr wrap="square">
            <a:noAutofit/>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2" name="Picture Placeholder 31">
            <a:extLst>
              <a:ext uri="{FF2B5EF4-FFF2-40B4-BE49-F238E27FC236}">
                <a16:creationId xmlns:a16="http://schemas.microsoft.com/office/drawing/2014/main" id="{272DD3E3-1699-9B4F-A785-C71C090C65A4}"/>
              </a:ext>
            </a:extLst>
          </p:cNvPr>
          <p:cNvSpPr>
            <a:spLocks noGrp="1"/>
          </p:cNvSpPr>
          <p:nvPr>
            <p:ph type="pic" sz="quarter" idx="29"/>
          </p:nvPr>
        </p:nvSpPr>
        <p:spPr>
          <a:xfrm>
            <a:off x="4599891" y="4359990"/>
            <a:ext cx="2479673" cy="2162175"/>
          </a:xfrm>
          <a:custGeom>
            <a:avLst/>
            <a:gdLst>
              <a:gd name="connsiteX0" fmla="*/ 0 w 2479673"/>
              <a:gd name="connsiteY0" fmla="*/ 0 h 2162175"/>
              <a:gd name="connsiteX1" fmla="*/ 609618 w 2479673"/>
              <a:gd name="connsiteY1" fmla="*/ 0 h 2162175"/>
              <a:gd name="connsiteX2" fmla="*/ 1482724 w 2479673"/>
              <a:gd name="connsiteY2" fmla="*/ 0 h 2162175"/>
              <a:gd name="connsiteX3" fmla="*/ 1870055 w 2479673"/>
              <a:gd name="connsiteY3" fmla="*/ 0 h 2162175"/>
              <a:gd name="connsiteX4" fmla="*/ 2479673 w 2479673"/>
              <a:gd name="connsiteY4" fmla="*/ 609618 h 2162175"/>
              <a:gd name="connsiteX5" fmla="*/ 2479673 w 2479673"/>
              <a:gd name="connsiteY5" fmla="*/ 762000 h 2162175"/>
              <a:gd name="connsiteX6" fmla="*/ 2479673 w 2479673"/>
              <a:gd name="connsiteY6" fmla="*/ 914502 h 2162175"/>
              <a:gd name="connsiteX7" fmla="*/ 2479673 w 2479673"/>
              <a:gd name="connsiteY7" fmla="*/ 2162175 h 2162175"/>
              <a:gd name="connsiteX8" fmla="*/ 1482724 w 2479673"/>
              <a:gd name="connsiteY8" fmla="*/ 2162175 h 2162175"/>
              <a:gd name="connsiteX9" fmla="*/ 0 w 2479673"/>
              <a:gd name="connsiteY9" fmla="*/ 2162175 h 2162175"/>
              <a:gd name="connsiteX10" fmla="*/ 0 w 2479673"/>
              <a:gd name="connsiteY10" fmla="*/ 914502 h 2162175"/>
              <a:gd name="connsiteX11" fmla="*/ 0 w 2479673"/>
              <a:gd name="connsiteY11" fmla="*/ 762000 h 2162175"/>
              <a:gd name="connsiteX12" fmla="*/ 0 w 2479673"/>
              <a:gd name="connsiteY12" fmla="*/ 609618 h 2162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79673" h="2162175">
                <a:moveTo>
                  <a:pt x="0" y="0"/>
                </a:moveTo>
                <a:lnTo>
                  <a:pt x="609618" y="0"/>
                </a:lnTo>
                <a:lnTo>
                  <a:pt x="1482724" y="0"/>
                </a:lnTo>
                <a:lnTo>
                  <a:pt x="1870055" y="0"/>
                </a:lnTo>
                <a:cubicBezTo>
                  <a:pt x="2206738" y="0"/>
                  <a:pt x="2479673" y="272935"/>
                  <a:pt x="2479673" y="609618"/>
                </a:cubicBezTo>
                <a:lnTo>
                  <a:pt x="2479673" y="762000"/>
                </a:lnTo>
                <a:lnTo>
                  <a:pt x="2479673" y="914502"/>
                </a:lnTo>
                <a:lnTo>
                  <a:pt x="2479673" y="2162175"/>
                </a:lnTo>
                <a:lnTo>
                  <a:pt x="1482724" y="2162175"/>
                </a:lnTo>
                <a:lnTo>
                  <a:pt x="0" y="2162175"/>
                </a:lnTo>
                <a:lnTo>
                  <a:pt x="0" y="914502"/>
                </a:lnTo>
                <a:lnTo>
                  <a:pt x="0" y="762000"/>
                </a:lnTo>
                <a:lnTo>
                  <a:pt x="0" y="609618"/>
                </a:lnTo>
                <a:close/>
              </a:path>
            </a:pathLst>
          </a:custGeom>
          <a:solidFill>
            <a:schemeClr val="bg2"/>
          </a:solidFill>
        </p:spPr>
        <p:txBody>
          <a:bodyPr wrap="square">
            <a:noAutofit/>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6" name="Picture Placeholder 35">
            <a:extLst>
              <a:ext uri="{FF2B5EF4-FFF2-40B4-BE49-F238E27FC236}">
                <a16:creationId xmlns:a16="http://schemas.microsoft.com/office/drawing/2014/main" id="{9540D824-0121-5645-8FC1-50F5177BB3BE}"/>
              </a:ext>
            </a:extLst>
          </p:cNvPr>
          <p:cNvSpPr>
            <a:spLocks noGrp="1"/>
          </p:cNvSpPr>
          <p:nvPr>
            <p:ph type="pic" sz="quarter" idx="31"/>
          </p:nvPr>
        </p:nvSpPr>
        <p:spPr>
          <a:xfrm>
            <a:off x="480111" y="4359990"/>
            <a:ext cx="3946525" cy="2162175"/>
          </a:xfrm>
          <a:custGeom>
            <a:avLst/>
            <a:gdLst>
              <a:gd name="connsiteX0" fmla="*/ 609618 w 3946525"/>
              <a:gd name="connsiteY0" fmla="*/ 0 h 2162175"/>
              <a:gd name="connsiteX1" fmla="*/ 1450293 w 3946525"/>
              <a:gd name="connsiteY1" fmla="*/ 0 h 2162175"/>
              <a:gd name="connsiteX2" fmla="*/ 1870055 w 3946525"/>
              <a:gd name="connsiteY2" fmla="*/ 0 h 2162175"/>
              <a:gd name="connsiteX3" fmla="*/ 3946525 w 3946525"/>
              <a:gd name="connsiteY3" fmla="*/ 0 h 2162175"/>
              <a:gd name="connsiteX4" fmla="*/ 3946525 w 3946525"/>
              <a:gd name="connsiteY4" fmla="*/ 2162175 h 2162175"/>
              <a:gd name="connsiteX5" fmla="*/ 2479672 w 3946525"/>
              <a:gd name="connsiteY5" fmla="*/ 2162175 h 2162175"/>
              <a:gd name="connsiteX6" fmla="*/ 1450293 w 3946525"/>
              <a:gd name="connsiteY6" fmla="*/ 2162175 h 2162175"/>
              <a:gd name="connsiteX7" fmla="*/ 0 w 3946525"/>
              <a:gd name="connsiteY7" fmla="*/ 2162175 h 2162175"/>
              <a:gd name="connsiteX8" fmla="*/ 0 w 3946525"/>
              <a:gd name="connsiteY8" fmla="*/ 914502 h 2162175"/>
              <a:gd name="connsiteX9" fmla="*/ 0 w 3946525"/>
              <a:gd name="connsiteY9" fmla="*/ 762000 h 2162175"/>
              <a:gd name="connsiteX10" fmla="*/ 0 w 3946525"/>
              <a:gd name="connsiteY10" fmla="*/ 609618 h 2162175"/>
              <a:gd name="connsiteX11" fmla="*/ 609618 w 3946525"/>
              <a:gd name="connsiteY11" fmla="*/ 0 h 2162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46525" h="2162175">
                <a:moveTo>
                  <a:pt x="609618" y="0"/>
                </a:moveTo>
                <a:lnTo>
                  <a:pt x="1450293" y="0"/>
                </a:lnTo>
                <a:lnTo>
                  <a:pt x="1870055" y="0"/>
                </a:lnTo>
                <a:lnTo>
                  <a:pt x="3946525" y="0"/>
                </a:lnTo>
                <a:lnTo>
                  <a:pt x="3946525" y="2162175"/>
                </a:lnTo>
                <a:lnTo>
                  <a:pt x="2479672" y="2162175"/>
                </a:lnTo>
                <a:lnTo>
                  <a:pt x="1450293" y="2162175"/>
                </a:lnTo>
                <a:lnTo>
                  <a:pt x="0" y="2162175"/>
                </a:lnTo>
                <a:lnTo>
                  <a:pt x="0" y="914502"/>
                </a:lnTo>
                <a:lnTo>
                  <a:pt x="0" y="762000"/>
                </a:lnTo>
                <a:lnTo>
                  <a:pt x="0" y="609618"/>
                </a:lnTo>
                <a:cubicBezTo>
                  <a:pt x="0" y="272935"/>
                  <a:pt x="272935" y="0"/>
                  <a:pt x="609618" y="0"/>
                </a:cubicBezTo>
                <a:close/>
              </a:path>
            </a:pathLst>
          </a:custGeom>
          <a:solidFill>
            <a:schemeClr val="bg2"/>
          </a:solidFill>
        </p:spPr>
        <p:txBody>
          <a:bodyPr wrap="square">
            <a:noAutofit/>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3" name="Picture Placeholder 5">
            <a:extLst>
              <a:ext uri="{FF2B5EF4-FFF2-40B4-BE49-F238E27FC236}">
                <a16:creationId xmlns:a16="http://schemas.microsoft.com/office/drawing/2014/main" id="{43FBE08E-48F4-314A-89C0-ACE834ECC394}"/>
              </a:ext>
            </a:extLst>
          </p:cNvPr>
          <p:cNvSpPr>
            <a:spLocks noGrp="1"/>
          </p:cNvSpPr>
          <p:nvPr>
            <p:ph type="pic" sz="quarter" idx="33"/>
          </p:nvPr>
        </p:nvSpPr>
        <p:spPr>
          <a:xfrm>
            <a:off x="-3174996" y="4258390"/>
            <a:ext cx="2496232" cy="2162175"/>
          </a:xfrm>
          <a:prstGeom prst="rect">
            <a:avLst/>
          </a:prstGeom>
          <a:solidFill>
            <a:schemeClr val="bg2"/>
          </a:solidFill>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4" name="Picture Placeholder 5">
            <a:extLst>
              <a:ext uri="{FF2B5EF4-FFF2-40B4-BE49-F238E27FC236}">
                <a16:creationId xmlns:a16="http://schemas.microsoft.com/office/drawing/2014/main" id="{1180221B-1520-8042-8FF1-5278AC229753}"/>
              </a:ext>
            </a:extLst>
          </p:cNvPr>
          <p:cNvSpPr>
            <a:spLocks noGrp="1"/>
          </p:cNvSpPr>
          <p:nvPr>
            <p:ph type="pic" sz="quarter" idx="34"/>
          </p:nvPr>
        </p:nvSpPr>
        <p:spPr>
          <a:xfrm>
            <a:off x="-4625289" y="4258390"/>
            <a:ext cx="2479673" cy="1524120"/>
          </a:xfrm>
          <a:prstGeom prst="roundRect">
            <a:avLst>
              <a:gd name="adj" fmla="val 39998"/>
            </a:avLst>
          </a:prstGeom>
          <a:solidFill>
            <a:schemeClr val="bg2"/>
          </a:solidFill>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5" name="Picture Placeholder 5">
            <a:extLst>
              <a:ext uri="{FF2B5EF4-FFF2-40B4-BE49-F238E27FC236}">
                <a16:creationId xmlns:a16="http://schemas.microsoft.com/office/drawing/2014/main" id="{EE7FC8FA-0632-DD46-B755-E8972BB3260E}"/>
              </a:ext>
            </a:extLst>
          </p:cNvPr>
          <p:cNvSpPr>
            <a:spLocks noGrp="1"/>
          </p:cNvSpPr>
          <p:nvPr>
            <p:ph type="pic" sz="quarter" idx="35"/>
          </p:nvPr>
        </p:nvSpPr>
        <p:spPr>
          <a:xfrm>
            <a:off x="-4625289" y="5020390"/>
            <a:ext cx="2479672" cy="1400175"/>
          </a:xfrm>
          <a:prstGeom prst="rect">
            <a:avLst/>
          </a:prstGeom>
          <a:solidFill>
            <a:schemeClr val="bg2"/>
          </a:solidFill>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Tree>
    <p:extLst>
      <p:ext uri="{BB962C8B-B14F-4D97-AF65-F5344CB8AC3E}">
        <p14:creationId xmlns:p14="http://schemas.microsoft.com/office/powerpoint/2010/main" val="303361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Poster 4">
    <p:spTree>
      <p:nvGrpSpPr>
        <p:cNvPr id="1" name=""/>
        <p:cNvGrpSpPr/>
        <p:nvPr/>
      </p:nvGrpSpPr>
      <p:grpSpPr>
        <a:xfrm>
          <a:off x="0" y="0"/>
          <a:ext cx="0" cy="0"/>
          <a:chOff x="0" y="0"/>
          <a:chExt cx="0" cy="0"/>
        </a:xfrm>
      </p:grpSpPr>
      <p:sp>
        <p:nvSpPr>
          <p:cNvPr id="18" name="Picture Placeholder 8">
            <a:extLst>
              <a:ext uri="{FF2B5EF4-FFF2-40B4-BE49-F238E27FC236}">
                <a16:creationId xmlns:a16="http://schemas.microsoft.com/office/drawing/2014/main" id="{8F180CE6-4EC0-124F-B9B3-5E20B789DD47}"/>
              </a:ext>
            </a:extLst>
          </p:cNvPr>
          <p:cNvSpPr>
            <a:spLocks noGrp="1"/>
          </p:cNvSpPr>
          <p:nvPr>
            <p:ph type="pic" sz="quarter" idx="20"/>
          </p:nvPr>
        </p:nvSpPr>
        <p:spPr>
          <a:xfrm>
            <a:off x="1641348" y="3355075"/>
            <a:ext cx="5602638" cy="5602638"/>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marL="0" indent="0">
              <a:buNone/>
              <a:defRPr sz="1200"/>
            </a:lvl1pPr>
          </a:lstStyle>
          <a:p>
            <a:endParaRPr lang="en-US" dirty="0"/>
          </a:p>
        </p:txBody>
      </p:sp>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070897"/>
            <a:ext cx="6145278"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503999"/>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3" name="Picture Placeholder 12">
            <a:extLst>
              <a:ext uri="{FF2B5EF4-FFF2-40B4-BE49-F238E27FC236}">
                <a16:creationId xmlns:a16="http://schemas.microsoft.com/office/drawing/2014/main" id="{45FCCB12-B4D1-384C-ADA8-6BE2C2B056C2}"/>
              </a:ext>
            </a:extLst>
          </p:cNvPr>
          <p:cNvSpPr>
            <a:spLocks noGrp="1"/>
          </p:cNvSpPr>
          <p:nvPr>
            <p:ph type="pic" sz="quarter" idx="19"/>
          </p:nvPr>
        </p:nvSpPr>
        <p:spPr>
          <a:xfrm>
            <a:off x="598766" y="6431857"/>
            <a:ext cx="3843901" cy="3843901"/>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006AB4"/>
          </a:solidFill>
        </p:spPr>
        <p:txBody>
          <a:bodyPr wrap="square">
            <a:noAutofit/>
          </a:bodyPr>
          <a:lstStyle>
            <a:lvl1pPr marL="0" indent="0">
              <a:buNone/>
              <a:defRPr sz="1400">
                <a:latin typeface="Arial" panose="020B0604020202020204" pitchFamily="34" charset="0"/>
                <a:cs typeface="Arial" panose="020B0604020202020204" pitchFamily="34" charset="0"/>
              </a:defRPr>
            </a:lvl1pPr>
          </a:lstStyle>
          <a:p>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919103" y="7534491"/>
            <a:ext cx="3030597" cy="2458418"/>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141885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Poster 4">
    <p:spTree>
      <p:nvGrpSpPr>
        <p:cNvPr id="1" name=""/>
        <p:cNvGrpSpPr/>
        <p:nvPr/>
      </p:nvGrpSpPr>
      <p:grpSpPr>
        <a:xfrm>
          <a:off x="0" y="0"/>
          <a:ext cx="0" cy="0"/>
          <a:chOff x="0" y="0"/>
          <a:chExt cx="0" cy="0"/>
        </a:xfrm>
      </p:grpSpPr>
      <p:sp>
        <p:nvSpPr>
          <p:cNvPr id="18" name="Picture Placeholder 8">
            <a:extLst>
              <a:ext uri="{FF2B5EF4-FFF2-40B4-BE49-F238E27FC236}">
                <a16:creationId xmlns:a16="http://schemas.microsoft.com/office/drawing/2014/main" id="{8F180CE6-4EC0-124F-B9B3-5E20B789DD47}"/>
              </a:ext>
            </a:extLst>
          </p:cNvPr>
          <p:cNvSpPr>
            <a:spLocks noGrp="1"/>
          </p:cNvSpPr>
          <p:nvPr>
            <p:ph type="pic" sz="quarter" idx="20"/>
          </p:nvPr>
        </p:nvSpPr>
        <p:spPr>
          <a:xfrm>
            <a:off x="480109" y="3355075"/>
            <a:ext cx="5602638" cy="5602638"/>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marL="0" indent="0">
              <a:buNone/>
              <a:defRPr sz="1200"/>
            </a:lvl1pPr>
          </a:lstStyle>
          <a:p>
            <a:endParaRPr lang="en-US" dirty="0"/>
          </a:p>
        </p:txBody>
      </p:sp>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1766097"/>
            <a:ext cx="6688697"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3" name="Picture Placeholder 12">
            <a:extLst>
              <a:ext uri="{FF2B5EF4-FFF2-40B4-BE49-F238E27FC236}">
                <a16:creationId xmlns:a16="http://schemas.microsoft.com/office/drawing/2014/main" id="{45FCCB12-B4D1-384C-ADA8-6BE2C2B056C2}"/>
              </a:ext>
            </a:extLst>
          </p:cNvPr>
          <p:cNvSpPr>
            <a:spLocks noGrp="1"/>
          </p:cNvSpPr>
          <p:nvPr>
            <p:ph type="pic" sz="quarter" idx="19"/>
          </p:nvPr>
        </p:nvSpPr>
        <p:spPr>
          <a:xfrm>
            <a:off x="4912134" y="6668864"/>
            <a:ext cx="2167432" cy="2167432"/>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75C002"/>
          </a:solidFill>
        </p:spPr>
        <p:txBody>
          <a:bodyPr wrap="square">
            <a:noAutofit/>
          </a:bodyPr>
          <a:lstStyle>
            <a:lvl1pPr marL="0" indent="0">
              <a:buNone/>
              <a:defRPr sz="1400">
                <a:latin typeface="Arial" panose="020B0604020202020204" pitchFamily="34" charset="0"/>
                <a:cs typeface="Arial" panose="020B0604020202020204" pitchFamily="34" charset="0"/>
              </a:defRPr>
            </a:lvl1pPr>
          </a:lstStyle>
          <a:p>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5110091" y="7497982"/>
            <a:ext cx="1698154" cy="1349201"/>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7" name="Text Placeholder 6">
            <a:extLst>
              <a:ext uri="{FF2B5EF4-FFF2-40B4-BE49-F238E27FC236}">
                <a16:creationId xmlns:a16="http://schemas.microsoft.com/office/drawing/2014/main" id="{BBBB7F3E-AA3C-8A41-A1D6-C456680AA659}"/>
              </a:ext>
            </a:extLst>
          </p:cNvPr>
          <p:cNvSpPr>
            <a:spLocks noGrp="1"/>
          </p:cNvSpPr>
          <p:nvPr>
            <p:ph type="body" sz="quarter" idx="21"/>
          </p:nvPr>
        </p:nvSpPr>
        <p:spPr>
          <a:xfrm>
            <a:off x="423861" y="9400289"/>
            <a:ext cx="5392739" cy="969962"/>
          </a:xfrm>
          <a:prstGeom prst="rect">
            <a:avLst/>
          </a:prstGeom>
        </p:spPr>
        <p:txBody>
          <a:bodyPr/>
          <a:lstStyle>
            <a:lvl1pPr marL="0" indent="0">
              <a:buNone/>
              <a:defRPr lang="en-GB" sz="2000" i="1" kern="1200" dirty="0" smtClean="0">
                <a:solidFill>
                  <a:srgbClr val="006AB4"/>
                </a:solidFill>
                <a:latin typeface="Arial" panose="020B0604020202020204" pitchFamily="34" charset="0"/>
                <a:ea typeface="+mn-ea"/>
                <a:cs typeface="Arial" panose="020B0604020202020204" pitchFamily="34" charset="0"/>
              </a:defRPr>
            </a:lvl1pPr>
          </a:lstStyle>
          <a:p>
            <a:pPr lvl="0"/>
            <a:r>
              <a:rPr lang="en-GB" dirty="0"/>
              <a:t>Click to edit Master text styles</a:t>
            </a:r>
            <a:endParaRPr lang="en-US" dirty="0"/>
          </a:p>
        </p:txBody>
      </p:sp>
    </p:spTree>
    <p:extLst>
      <p:ext uri="{BB962C8B-B14F-4D97-AF65-F5344CB8AC3E}">
        <p14:creationId xmlns:p14="http://schemas.microsoft.com/office/powerpoint/2010/main" val="20210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Poster 4">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070898"/>
            <a:ext cx="6145278" cy="1185936"/>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503999"/>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3338876" y="3581322"/>
            <a:ext cx="3523564" cy="5340350"/>
          </a:xfrm>
          <a:prstGeom prst="rect">
            <a:avLst/>
          </a:prstGeom>
        </p:spPr>
        <p:txBody>
          <a:bodyPr lIns="0" tIns="0" rIns="0" bIns="0"/>
          <a:lstStyle>
            <a:lvl1pPr marL="0" indent="0">
              <a:spcBef>
                <a:spcPts val="0"/>
              </a:spcBef>
              <a:buFontTx/>
              <a:buNone/>
              <a:defRPr sz="1600">
                <a:solidFill>
                  <a:srgbClr val="006AB4"/>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0" name="Picture Placeholder 12">
            <a:extLst>
              <a:ext uri="{FF2B5EF4-FFF2-40B4-BE49-F238E27FC236}">
                <a16:creationId xmlns:a16="http://schemas.microsoft.com/office/drawing/2014/main" id="{5D398F0F-D8B1-D545-B1D5-40EC36392F1E}"/>
              </a:ext>
            </a:extLst>
          </p:cNvPr>
          <p:cNvSpPr>
            <a:spLocks noGrp="1"/>
          </p:cNvSpPr>
          <p:nvPr>
            <p:ph type="pic" sz="quarter" idx="19"/>
          </p:nvPr>
        </p:nvSpPr>
        <p:spPr>
          <a:xfrm>
            <a:off x="397219" y="3581322"/>
            <a:ext cx="2808671" cy="2808671"/>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1558673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st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CEE779-6741-B44C-9E33-A8A59EE1D1A1}"/>
              </a:ext>
            </a:extLst>
          </p:cNvPr>
          <p:cNvSpPr/>
          <p:nvPr userDrawn="1"/>
        </p:nvSpPr>
        <p:spPr>
          <a:xfrm>
            <a:off x="0" y="11113"/>
            <a:ext cx="7556499" cy="10680700"/>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A86FD450-46BC-4641-9F72-D32F3E1D1C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2" name="Picture Placeholder 8">
            <a:extLst>
              <a:ext uri="{FF2B5EF4-FFF2-40B4-BE49-F238E27FC236}">
                <a16:creationId xmlns:a16="http://schemas.microsoft.com/office/drawing/2014/main" id="{C3F5A24F-CDF8-704E-AB03-EA31C2013179}"/>
              </a:ext>
            </a:extLst>
          </p:cNvPr>
          <p:cNvSpPr>
            <a:spLocks noGrp="1"/>
          </p:cNvSpPr>
          <p:nvPr>
            <p:ph type="pic" sz="quarter" idx="16"/>
          </p:nvPr>
        </p:nvSpPr>
        <p:spPr>
          <a:xfrm>
            <a:off x="871963" y="4270099"/>
            <a:ext cx="5389564" cy="5389564"/>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lIns="0" tIns="0" rIns="0" bIns="0" anchor="ctr" anchorCtr="0">
            <a:noAutofit/>
          </a:bodyPr>
          <a:lstStyle>
            <a:lvl1pPr marL="0" indent="0" algn="ctr">
              <a:buNone/>
              <a:defRPr sz="1200"/>
            </a:lvl1pPr>
          </a:lstStyle>
          <a:p>
            <a:endParaRPr lang="en-US" dirty="0"/>
          </a:p>
        </p:txBody>
      </p:sp>
      <p:pic>
        <p:nvPicPr>
          <p:cNvPr id="10" name="Picture 9">
            <a:extLst>
              <a:ext uri="{FF2B5EF4-FFF2-40B4-BE49-F238E27FC236}">
                <a16:creationId xmlns:a16="http://schemas.microsoft.com/office/drawing/2014/main" id="{4749455C-CDAB-9C41-9137-0CC73E43714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11" name="Picture 10">
            <a:extLst>
              <a:ext uri="{FF2B5EF4-FFF2-40B4-BE49-F238E27FC236}">
                <a16:creationId xmlns:a16="http://schemas.microsoft.com/office/drawing/2014/main" id="{064C6881-BBDE-4E49-9416-EBA4CA2FB8C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sp>
        <p:nvSpPr>
          <p:cNvPr id="18" name="Subtitle 2">
            <a:extLst>
              <a:ext uri="{FF2B5EF4-FFF2-40B4-BE49-F238E27FC236}">
                <a16:creationId xmlns:a16="http://schemas.microsoft.com/office/drawing/2014/main" id="{C60B2CF0-1529-9547-B605-DE7976181971}"/>
              </a:ext>
            </a:extLst>
          </p:cNvPr>
          <p:cNvSpPr>
            <a:spLocks noGrp="1"/>
          </p:cNvSpPr>
          <p:nvPr>
            <p:ph type="subTitle" idx="1"/>
          </p:nvPr>
        </p:nvSpPr>
        <p:spPr>
          <a:xfrm>
            <a:off x="472025" y="1601901"/>
            <a:ext cx="6660000" cy="540000"/>
          </a:xfrm>
          <a:prstGeom prst="rect">
            <a:avLst/>
          </a:prstGeom>
        </p:spPr>
        <p:txBody>
          <a:bodyPr lIns="0" tIns="0" rIns="0" bIns="0"/>
          <a:lstStyle>
            <a:lvl1pPr marL="0" indent="0" algn="l">
              <a:buNone/>
              <a:defRPr sz="24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20" name="Title 1">
            <a:extLst>
              <a:ext uri="{FF2B5EF4-FFF2-40B4-BE49-F238E27FC236}">
                <a16:creationId xmlns:a16="http://schemas.microsoft.com/office/drawing/2014/main" id="{E1043752-0640-1E47-926F-520447BB432B}"/>
              </a:ext>
            </a:extLst>
          </p:cNvPr>
          <p:cNvSpPr>
            <a:spLocks noGrp="1"/>
          </p:cNvSpPr>
          <p:nvPr>
            <p:ph type="ctrTitle"/>
          </p:nvPr>
        </p:nvSpPr>
        <p:spPr>
          <a:xfrm>
            <a:off x="472024" y="2165753"/>
            <a:ext cx="6660000" cy="2104346"/>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4" name="Picture Placeholder 9">
            <a:extLst>
              <a:ext uri="{FF2B5EF4-FFF2-40B4-BE49-F238E27FC236}">
                <a16:creationId xmlns:a16="http://schemas.microsoft.com/office/drawing/2014/main" id="{4186B6F8-97BB-5149-9DF9-CDC22D1BA639}"/>
              </a:ext>
            </a:extLst>
          </p:cNvPr>
          <p:cNvSpPr>
            <a:spLocks noGrp="1"/>
          </p:cNvSpPr>
          <p:nvPr>
            <p:ph type="pic" sz="quarter" idx="17"/>
          </p:nvPr>
        </p:nvSpPr>
        <p:spPr>
          <a:xfrm>
            <a:off x="504108" y="6849223"/>
            <a:ext cx="3067120" cy="3067120"/>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033F85"/>
          </a:solidFill>
        </p:spPr>
        <p:txBody>
          <a:bodyPr wrap="square" anchor="ctr" anchorCtr="0">
            <a:noAutofit/>
          </a:bodyPr>
          <a:lstStyle>
            <a:lvl1pPr marL="0" indent="0" algn="ctr">
              <a:buNone/>
              <a:defRPr sz="1200">
                <a:solidFill>
                  <a:srgbClr val="033F85"/>
                </a:solidFill>
              </a:defRPr>
            </a:lvl1pPr>
          </a:lstStyle>
          <a:p>
            <a:endParaRPr lang="en-US" dirty="0"/>
          </a:p>
        </p:txBody>
      </p:sp>
      <p:sp>
        <p:nvSpPr>
          <p:cNvPr id="23" name="Text Placeholder 2">
            <a:extLst>
              <a:ext uri="{FF2B5EF4-FFF2-40B4-BE49-F238E27FC236}">
                <a16:creationId xmlns:a16="http://schemas.microsoft.com/office/drawing/2014/main" id="{AC1C7A50-AD21-B744-8BC3-801F29AF1076}"/>
              </a:ext>
            </a:extLst>
          </p:cNvPr>
          <p:cNvSpPr>
            <a:spLocks noGrp="1"/>
          </p:cNvSpPr>
          <p:nvPr>
            <p:ph type="body" sz="quarter" idx="18"/>
          </p:nvPr>
        </p:nvSpPr>
        <p:spPr>
          <a:xfrm>
            <a:off x="845211" y="7805370"/>
            <a:ext cx="2359136" cy="1969769"/>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1881606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Post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CEE779-6741-B44C-9E33-A8A59EE1D1A1}"/>
              </a:ext>
            </a:extLst>
          </p:cNvPr>
          <p:cNvSpPr/>
          <p:nvPr userDrawn="1"/>
        </p:nvSpPr>
        <p:spPr>
          <a:xfrm>
            <a:off x="3176" y="11113"/>
            <a:ext cx="7556499" cy="10680700"/>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A86FD450-46BC-4641-9F72-D32F3E1D1C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2" name="Picture Placeholder 8">
            <a:extLst>
              <a:ext uri="{FF2B5EF4-FFF2-40B4-BE49-F238E27FC236}">
                <a16:creationId xmlns:a16="http://schemas.microsoft.com/office/drawing/2014/main" id="{C3F5A24F-CDF8-704E-AB03-EA31C2013179}"/>
              </a:ext>
            </a:extLst>
          </p:cNvPr>
          <p:cNvSpPr>
            <a:spLocks noGrp="1"/>
          </p:cNvSpPr>
          <p:nvPr>
            <p:ph type="pic" sz="quarter" idx="16"/>
          </p:nvPr>
        </p:nvSpPr>
        <p:spPr>
          <a:xfrm>
            <a:off x="481236" y="3400690"/>
            <a:ext cx="5146410" cy="5146410"/>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lIns="0" tIns="0" rIns="0" bIns="0" anchor="ctr" anchorCtr="0">
            <a:noAutofit/>
          </a:bodyPr>
          <a:lstStyle>
            <a:lvl1pPr marL="0" indent="0" algn="ctr">
              <a:buNone/>
              <a:defRPr sz="1200"/>
            </a:lvl1pPr>
          </a:lstStyle>
          <a:p>
            <a:endParaRPr lang="en-US" dirty="0"/>
          </a:p>
        </p:txBody>
      </p:sp>
      <p:pic>
        <p:nvPicPr>
          <p:cNvPr id="10" name="Picture 9">
            <a:extLst>
              <a:ext uri="{FF2B5EF4-FFF2-40B4-BE49-F238E27FC236}">
                <a16:creationId xmlns:a16="http://schemas.microsoft.com/office/drawing/2014/main" id="{4749455C-CDAB-9C41-9137-0CC73E43714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11" name="Picture 10">
            <a:extLst>
              <a:ext uri="{FF2B5EF4-FFF2-40B4-BE49-F238E27FC236}">
                <a16:creationId xmlns:a16="http://schemas.microsoft.com/office/drawing/2014/main" id="{064C6881-BBDE-4E49-9416-EBA4CA2FB8C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sp>
        <p:nvSpPr>
          <p:cNvPr id="20" name="Title 1">
            <a:extLst>
              <a:ext uri="{FF2B5EF4-FFF2-40B4-BE49-F238E27FC236}">
                <a16:creationId xmlns:a16="http://schemas.microsoft.com/office/drawing/2014/main" id="{E1043752-0640-1E47-926F-520447BB432B}"/>
              </a:ext>
            </a:extLst>
          </p:cNvPr>
          <p:cNvSpPr>
            <a:spLocks noGrp="1"/>
          </p:cNvSpPr>
          <p:nvPr>
            <p:ph type="ctrTitle"/>
          </p:nvPr>
        </p:nvSpPr>
        <p:spPr>
          <a:xfrm>
            <a:off x="472023" y="1605076"/>
            <a:ext cx="6665733" cy="2665023"/>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4" name="Picture Placeholder 9">
            <a:extLst>
              <a:ext uri="{FF2B5EF4-FFF2-40B4-BE49-F238E27FC236}">
                <a16:creationId xmlns:a16="http://schemas.microsoft.com/office/drawing/2014/main" id="{4186B6F8-97BB-5149-9DF9-CDC22D1BA639}"/>
              </a:ext>
            </a:extLst>
          </p:cNvPr>
          <p:cNvSpPr>
            <a:spLocks noGrp="1"/>
          </p:cNvSpPr>
          <p:nvPr>
            <p:ph type="pic" sz="quarter" idx="17"/>
          </p:nvPr>
        </p:nvSpPr>
        <p:spPr>
          <a:xfrm>
            <a:off x="4872487" y="4270099"/>
            <a:ext cx="2265270" cy="2265270"/>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033F85"/>
          </a:solidFill>
        </p:spPr>
        <p:txBody>
          <a:bodyPr wrap="square" anchor="ctr" anchorCtr="0">
            <a:noAutofit/>
          </a:bodyPr>
          <a:lstStyle>
            <a:lvl1pPr marL="0" indent="0" algn="ctr">
              <a:buNone/>
              <a:defRPr sz="1200">
                <a:solidFill>
                  <a:srgbClr val="033F85"/>
                </a:solidFill>
              </a:defRPr>
            </a:lvl1pPr>
          </a:lstStyle>
          <a:p>
            <a:endParaRPr lang="en-US" dirty="0"/>
          </a:p>
        </p:txBody>
      </p:sp>
      <p:sp>
        <p:nvSpPr>
          <p:cNvPr id="23" name="Text Placeholder 2">
            <a:extLst>
              <a:ext uri="{FF2B5EF4-FFF2-40B4-BE49-F238E27FC236}">
                <a16:creationId xmlns:a16="http://schemas.microsoft.com/office/drawing/2014/main" id="{AC1C7A50-AD21-B744-8BC3-801F29AF1076}"/>
              </a:ext>
            </a:extLst>
          </p:cNvPr>
          <p:cNvSpPr>
            <a:spLocks noGrp="1"/>
          </p:cNvSpPr>
          <p:nvPr>
            <p:ph type="body" sz="quarter" idx="18"/>
          </p:nvPr>
        </p:nvSpPr>
        <p:spPr>
          <a:xfrm>
            <a:off x="5067300" y="5041900"/>
            <a:ext cx="1703576" cy="1352265"/>
          </a:xfrm>
          <a:prstGeom prst="rect">
            <a:avLst/>
          </a:prstGeom>
        </p:spPr>
        <p:txBody>
          <a:bodyPr lIns="0" tIns="0" rIns="0" bIns="0" anchor="b"/>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3" name="Text Placeholder 2">
            <a:extLst>
              <a:ext uri="{FF2B5EF4-FFF2-40B4-BE49-F238E27FC236}">
                <a16:creationId xmlns:a16="http://schemas.microsoft.com/office/drawing/2014/main" id="{F262BD60-92C6-9740-8E34-BF67CFFA2E86}"/>
              </a:ext>
            </a:extLst>
          </p:cNvPr>
          <p:cNvSpPr>
            <a:spLocks noGrp="1"/>
          </p:cNvSpPr>
          <p:nvPr>
            <p:ph type="body" sz="quarter" idx="19"/>
          </p:nvPr>
        </p:nvSpPr>
        <p:spPr>
          <a:xfrm>
            <a:off x="472023" y="8867940"/>
            <a:ext cx="6538375" cy="1100999"/>
          </a:xfrm>
          <a:prstGeom prst="rect">
            <a:avLst/>
          </a:prstGeom>
        </p:spPr>
        <p:txBody>
          <a:bodyPr lIns="0" tIns="0" rIns="0" bIns="0"/>
          <a:lstStyle>
            <a:lvl1pPr marL="0" indent="0">
              <a:spcBef>
                <a:spcPts val="0"/>
              </a:spcBef>
              <a:buFontTx/>
              <a:buNone/>
              <a:defRPr sz="20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2917052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203809"/>
      </p:ext>
    </p:extLst>
  </p:cSld>
  <p:clrMap bg1="lt1" tx1="dk1" bg2="lt2" tx2="dk2" accent1="accent1" accent2="accent2" accent3="accent3" accent4="accent4" accent5="accent5" accent6="accent6" hlink="hlink" folHlink="folHlink"/>
  <p:sldLayoutIdLst>
    <p:sldLayoutId id="2147483667" r:id="rId1"/>
    <p:sldLayoutId id="2147483663" r:id="rId2"/>
    <p:sldLayoutId id="2147483664" r:id="rId3"/>
    <p:sldLayoutId id="2147483672" r:id="rId4"/>
    <p:sldLayoutId id="2147483670" r:id="rId5"/>
    <p:sldLayoutId id="2147483671" r:id="rId6"/>
    <p:sldLayoutId id="2147483668" r:id="rId7"/>
    <p:sldLayoutId id="2147483661" r:id="rId8"/>
    <p:sldLayoutId id="2147483674" r:id="rId9"/>
    <p:sldLayoutId id="2147483673" r:id="rId10"/>
    <p:sldLayoutId id="2147483675" r:id="rId11"/>
    <p:sldLayoutId id="2147483662" r:id="rId12"/>
    <p:sldLayoutId id="2147483669" r:id="rId13"/>
    <p:sldLayoutId id="2147483665" r:id="rId14"/>
    <p:sldLayoutId id="2147483666" r:id="rId15"/>
  </p:sldLayoutIdLst>
  <p:hf sldNum="0"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PD@bedsft.nhs.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CPD@ldh.nhs.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23">
            <a:extLst>
              <a:ext uri="{FF2B5EF4-FFF2-40B4-BE49-F238E27FC236}">
                <a16:creationId xmlns:a16="http://schemas.microsoft.com/office/drawing/2014/main" id="{04C2807F-74BC-9045-8989-34135AC2E903}"/>
              </a:ext>
            </a:extLst>
          </p:cNvPr>
          <p:cNvSpPr txBox="1">
            <a:spLocks/>
          </p:cNvSpPr>
          <p:nvPr/>
        </p:nvSpPr>
        <p:spPr>
          <a:xfrm>
            <a:off x="320300" y="1415383"/>
            <a:ext cx="5977255" cy="365934"/>
          </a:xfrm>
          <a:prstGeom prst="rect">
            <a:avLst/>
          </a:prstGeom>
          <a:noFill/>
        </p:spPr>
        <p:txBody>
          <a:bodyPr vert="horz" wrap="square" lIns="0" tIns="12700" rIns="0" bIns="0" rtlCol="0" anchor="t" anchorCtr="0">
            <a:spAutoFit/>
          </a:bodyPr>
          <a:lstStyle>
            <a:lvl1pPr algn="l" defTabSz="755934" rtl="0" eaLnBrk="1" latinLnBrk="0" hangingPunct="1">
              <a:lnSpc>
                <a:spcPct val="80000"/>
              </a:lnSpc>
              <a:spcBef>
                <a:spcPct val="0"/>
              </a:spcBef>
              <a:buNone/>
              <a:defRPr sz="5400" b="1" kern="1200">
                <a:solidFill>
                  <a:srgbClr val="006AB4"/>
                </a:solidFill>
                <a:latin typeface="Arial" panose="020B0604020202020204" pitchFamily="34" charset="0"/>
                <a:ea typeface="+mj-ea"/>
                <a:cs typeface="Arial" panose="020B0604020202020204" pitchFamily="34" charset="0"/>
              </a:defRPr>
            </a:lvl1pPr>
          </a:lstStyle>
          <a:p>
            <a:pPr marL="12700">
              <a:lnSpc>
                <a:spcPts val="2650"/>
              </a:lnSpc>
              <a:spcBef>
                <a:spcPts val="100"/>
              </a:spcBef>
            </a:pPr>
            <a:r>
              <a:rPr lang="en-GB" sz="3200" dirty="0" smtClean="0"/>
              <a:t>Healthcare Record Keeping </a:t>
            </a:r>
            <a:endParaRPr lang="en-GB" dirty="0"/>
          </a:p>
        </p:txBody>
      </p:sp>
      <p:sp>
        <p:nvSpPr>
          <p:cNvPr id="13" name="object 25">
            <a:extLst>
              <a:ext uri="{FF2B5EF4-FFF2-40B4-BE49-F238E27FC236}">
                <a16:creationId xmlns:a16="http://schemas.microsoft.com/office/drawing/2014/main" id="{CE40EBCD-4A4A-A141-9436-5C1EE333B75C}"/>
              </a:ext>
            </a:extLst>
          </p:cNvPr>
          <p:cNvSpPr txBox="1"/>
          <p:nvPr/>
        </p:nvSpPr>
        <p:spPr>
          <a:xfrm>
            <a:off x="320300" y="1696506"/>
            <a:ext cx="6503670" cy="8829981"/>
          </a:xfrm>
          <a:prstGeom prst="rect">
            <a:avLst/>
          </a:prstGeom>
        </p:spPr>
        <p:txBody>
          <a:bodyPr vert="horz" wrap="square" lIns="0" tIns="6985" rIns="0" bIns="0" rtlCol="0">
            <a:spAutoFit/>
          </a:bodyPr>
          <a:lstStyle/>
          <a:p>
            <a:pPr marL="12065">
              <a:lnSpc>
                <a:spcPct val="100000"/>
              </a:lnSpc>
              <a:spcBef>
                <a:spcPts val="1290"/>
              </a:spcBef>
              <a:tabLst>
                <a:tab pos="170815" algn="l"/>
              </a:tabLst>
            </a:pPr>
            <a:r>
              <a:rPr lang="en-GB" sz="1600" b="1" spc="-15" dirty="0" smtClean="0">
                <a:solidFill>
                  <a:srgbClr val="0072BC"/>
                </a:solidFill>
                <a:latin typeface="Arial" panose="020B0604020202020204" pitchFamily="34" charset="0"/>
                <a:cs typeface="Arial" panose="020B0604020202020204" pitchFamily="34" charset="0"/>
              </a:rPr>
              <a:t>Course Content:</a:t>
            </a:r>
          </a:p>
          <a:p>
            <a:r>
              <a:rPr lang="en-GB" sz="1400" dirty="0" smtClean="0"/>
              <a:t>This </a:t>
            </a:r>
            <a:r>
              <a:rPr lang="en-GB" sz="1400" dirty="0"/>
              <a:t>interactive, practical course has been designed to give an understanding of how, when, and why to write timely and accurate records, including understanding the importance these may have in potential legal proceedings.</a:t>
            </a:r>
          </a:p>
          <a:p>
            <a:r>
              <a:rPr lang="en-GB" sz="1400" dirty="0"/>
              <a:t>This course has been designed to help ensure professionals are able to adopt a defendable practice to their notes and records, while also considering their own accountability and that of their organisation.</a:t>
            </a:r>
          </a:p>
          <a:p>
            <a:r>
              <a:rPr lang="en-GB" sz="1400" dirty="0"/>
              <a:t>Throughout the day, delegates will consider what should, and should not be recorded in care records and the importance of focusing on not just what was said, but also on what is not being said by the person receiving care, alongside their overall presentation.</a:t>
            </a:r>
          </a:p>
          <a:p>
            <a:r>
              <a:rPr lang="en-GB" sz="1400" dirty="0"/>
              <a:t>Delegates will consider what “good” looks like from their own perspective and within their role. They will be assisted to formulate a note keeping template which will help them to capture all relevant information, while considering the audience who will read their notes and records.</a:t>
            </a:r>
          </a:p>
          <a:p>
            <a:r>
              <a:rPr lang="en-GB" sz="1400" dirty="0"/>
              <a:t>The course will conclude with a short cross-examination exercise to further highlight the importance of good record keeping</a:t>
            </a:r>
          </a:p>
          <a:p>
            <a:r>
              <a:rPr lang="en-GB" sz="1400" b="1" dirty="0"/>
              <a:t>Key Learning Points</a:t>
            </a:r>
            <a:endParaRPr lang="en-GB" sz="1400" dirty="0"/>
          </a:p>
          <a:p>
            <a:r>
              <a:rPr lang="en-GB" sz="1400" dirty="0"/>
              <a:t>By the end of this course, you will be able to:</a:t>
            </a:r>
          </a:p>
          <a:p>
            <a:r>
              <a:rPr lang="en-GB" sz="1400" dirty="0"/>
              <a:t>Describe what a timely care record is.</a:t>
            </a:r>
          </a:p>
          <a:p>
            <a:r>
              <a:rPr lang="en-GB" sz="1400" dirty="0"/>
              <a:t>Describe what an accurate care record is.</a:t>
            </a:r>
          </a:p>
          <a:p>
            <a:r>
              <a:rPr lang="en-GB" sz="1400" dirty="0"/>
              <a:t>Explain why timely care records should be kept.</a:t>
            </a:r>
          </a:p>
          <a:p>
            <a:r>
              <a:rPr lang="en-GB" sz="1400" dirty="0"/>
              <a:t>Explain how timely care records should be kept.</a:t>
            </a:r>
          </a:p>
          <a:p>
            <a:r>
              <a:rPr lang="en-GB" sz="1400" dirty="0"/>
              <a:t>Practice contemporaneous record keeping.</a:t>
            </a:r>
          </a:p>
          <a:p>
            <a:r>
              <a:rPr lang="en-GB" sz="1400" dirty="0"/>
              <a:t>Have the opportunity to defend recollection under cross-examination by using your records.</a:t>
            </a:r>
          </a:p>
          <a:p>
            <a:endParaRPr lang="en-GB" dirty="0" smtClean="0"/>
          </a:p>
          <a:p>
            <a:r>
              <a:rPr lang="en-GB" sz="1600" b="1" spc="-15" dirty="0" smtClean="0">
                <a:solidFill>
                  <a:srgbClr val="0072BC"/>
                </a:solidFill>
                <a:latin typeface="Arial" panose="020B0604020202020204" pitchFamily="34" charset="0"/>
                <a:cs typeface="Arial" panose="020B0604020202020204" pitchFamily="34" charset="0"/>
              </a:rPr>
              <a:t>Target Audience</a:t>
            </a:r>
          </a:p>
          <a:p>
            <a:r>
              <a:rPr lang="en-GB" sz="1600" dirty="0" smtClean="0">
                <a:latin typeface="Arial" panose="020B0604020202020204" pitchFamily="34" charset="0"/>
                <a:cs typeface="Arial" panose="020B0604020202020204" pitchFamily="34" charset="0"/>
              </a:rPr>
              <a:t>Nurses, Nursing Associates, Midwives, Registered Allied Health Professionals</a:t>
            </a:r>
            <a:endParaRPr lang="en-GB" sz="1600" dirty="0">
              <a:latin typeface="Arial" panose="020B0604020202020204" pitchFamily="34" charset="0"/>
              <a:cs typeface="Arial" panose="020B0604020202020204" pitchFamily="34" charset="0"/>
            </a:endParaRPr>
          </a:p>
          <a:p>
            <a:pPr marL="12065">
              <a:lnSpc>
                <a:spcPct val="100000"/>
              </a:lnSpc>
              <a:spcBef>
                <a:spcPts val="1290"/>
              </a:spcBef>
              <a:tabLst>
                <a:tab pos="170815" algn="l"/>
              </a:tabLst>
            </a:pPr>
            <a:r>
              <a:rPr lang="en-GB" sz="1600" b="1" spc="-15" dirty="0" smtClean="0">
                <a:solidFill>
                  <a:srgbClr val="0072BC"/>
                </a:solidFill>
                <a:latin typeface="Arial" panose="020B0604020202020204" pitchFamily="34" charset="0"/>
                <a:cs typeface="Arial" panose="020B0604020202020204" pitchFamily="34" charset="0"/>
              </a:rPr>
              <a:t>Course Delivery</a:t>
            </a:r>
          </a:p>
          <a:p>
            <a:pPr marL="12065">
              <a:lnSpc>
                <a:spcPct val="100000"/>
              </a:lnSpc>
              <a:spcBef>
                <a:spcPts val="1290"/>
              </a:spcBef>
              <a:tabLst>
                <a:tab pos="170815" algn="l"/>
              </a:tabLst>
            </a:pPr>
            <a:r>
              <a:rPr lang="en-GB" dirty="0" smtClean="0">
                <a:latin typeface="Arial" panose="020B0604020202020204" pitchFamily="34" charset="0"/>
                <a:cs typeface="Arial" panose="020B0604020202020204" pitchFamily="34" charset="0"/>
              </a:rPr>
              <a:t>Face to Face </a:t>
            </a:r>
            <a:endParaRPr lang="en-GB" dirty="0" smtClean="0">
              <a:latin typeface="Arial" panose="020B0604020202020204" pitchFamily="34" charset="0"/>
              <a:cs typeface="Arial" panose="020B0604020202020204" pitchFamily="34" charset="0"/>
            </a:endParaRPr>
          </a:p>
          <a:p>
            <a:pPr marL="12065">
              <a:lnSpc>
                <a:spcPct val="100000"/>
              </a:lnSpc>
              <a:spcBef>
                <a:spcPts val="1290"/>
              </a:spcBef>
              <a:tabLst>
                <a:tab pos="170815" algn="l"/>
              </a:tabLst>
            </a:pPr>
            <a:r>
              <a:rPr lang="en-GB" sz="1600" b="1" spc="-15" dirty="0" smtClean="0">
                <a:solidFill>
                  <a:srgbClr val="0072BC"/>
                </a:solidFill>
                <a:latin typeface="Arial" panose="020B0604020202020204" pitchFamily="34" charset="0"/>
                <a:cs typeface="Arial" panose="020B0604020202020204" pitchFamily="34" charset="0"/>
              </a:rPr>
              <a:t>Pre-course Requirements</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Must have 100% mandatory training compliance and have study leave approved and protected.</a:t>
            </a:r>
            <a:endParaRPr lang="en-GB" sz="1600" dirty="0" smtClean="0">
              <a:latin typeface="Arial" panose="020B0604020202020204" pitchFamily="34" charset="0"/>
              <a:cs typeface="Arial" panose="020B0604020202020204" pitchFamily="34" charset="0"/>
            </a:endParaRPr>
          </a:p>
          <a:p>
            <a:pPr marL="12065">
              <a:lnSpc>
                <a:spcPct val="100000"/>
              </a:lnSpc>
              <a:spcBef>
                <a:spcPts val="1290"/>
              </a:spcBef>
              <a:tabLst>
                <a:tab pos="170815" algn="l"/>
              </a:tabLst>
            </a:pPr>
            <a:r>
              <a:rPr lang="en-GB" sz="1600" b="1" spc="-15" dirty="0" smtClean="0">
                <a:solidFill>
                  <a:srgbClr val="0072BC"/>
                </a:solidFill>
                <a:latin typeface="Arial" panose="020B0604020202020204" pitchFamily="34" charset="0"/>
                <a:cs typeface="Arial" panose="020B0604020202020204" pitchFamily="34" charset="0"/>
              </a:rPr>
              <a:t>Booking Instructions</a:t>
            </a:r>
          </a:p>
          <a:p>
            <a:r>
              <a:rPr lang="en-GB" sz="1400" b="1" dirty="0" smtClean="0"/>
              <a:t>Email </a:t>
            </a:r>
            <a:r>
              <a:rPr lang="en-GB" sz="1400" b="1" dirty="0" smtClean="0">
                <a:hlinkClick r:id="rId2"/>
              </a:rPr>
              <a:t>CPD@bedsft.nhs.uk</a:t>
            </a:r>
            <a:r>
              <a:rPr lang="en-GB" sz="1400" b="1" dirty="0" smtClean="0"/>
              <a:t> to register your interest.</a:t>
            </a:r>
            <a:endParaRPr lang="en-GB" sz="1200" spc="-15"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138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2">
            <a:extLst>
              <a:ext uri="{FF2B5EF4-FFF2-40B4-BE49-F238E27FC236}">
                <a16:creationId xmlns:a16="http://schemas.microsoft.com/office/drawing/2014/main" id="{9CB01579-3274-564D-9751-54472B90A00B}"/>
              </a:ext>
            </a:extLst>
          </p:cNvPr>
          <p:cNvGraphicFramePr>
            <a:graphicFrameLocks noGrp="1"/>
          </p:cNvGraphicFramePr>
          <p:nvPr>
            <p:extLst>
              <p:ext uri="{D42A27DB-BD31-4B8C-83A1-F6EECF244321}">
                <p14:modId xmlns:p14="http://schemas.microsoft.com/office/powerpoint/2010/main" val="1587791148"/>
              </p:ext>
            </p:extLst>
          </p:nvPr>
        </p:nvGraphicFramePr>
        <p:xfrm>
          <a:off x="394801" y="1536555"/>
          <a:ext cx="6865808" cy="2524192"/>
        </p:xfrm>
        <a:graphic>
          <a:graphicData uri="http://schemas.openxmlformats.org/drawingml/2006/table">
            <a:tbl>
              <a:tblPr firstRow="1" bandRow="1">
                <a:tableStyleId>{2D5ABB26-0587-4C30-8999-92F81FD0307C}</a:tableStyleId>
              </a:tblPr>
              <a:tblGrid>
                <a:gridCol w="2478741">
                  <a:extLst>
                    <a:ext uri="{9D8B030D-6E8A-4147-A177-3AD203B41FA5}">
                      <a16:colId xmlns:a16="http://schemas.microsoft.com/office/drawing/2014/main" val="20000"/>
                    </a:ext>
                  </a:extLst>
                </a:gridCol>
                <a:gridCol w="1340870">
                  <a:extLst>
                    <a:ext uri="{9D8B030D-6E8A-4147-A177-3AD203B41FA5}">
                      <a16:colId xmlns:a16="http://schemas.microsoft.com/office/drawing/2014/main" val="20001"/>
                    </a:ext>
                  </a:extLst>
                </a:gridCol>
                <a:gridCol w="3046197">
                  <a:extLst>
                    <a:ext uri="{9D8B030D-6E8A-4147-A177-3AD203B41FA5}">
                      <a16:colId xmlns:a16="http://schemas.microsoft.com/office/drawing/2014/main" val="20002"/>
                    </a:ext>
                  </a:extLst>
                </a:gridCol>
              </a:tblGrid>
              <a:tr h="364589">
                <a:tc>
                  <a:txBody>
                    <a:bodyPr/>
                    <a:lstStyle/>
                    <a:p>
                      <a:pPr marL="92710">
                        <a:lnSpc>
                          <a:spcPct val="100000"/>
                        </a:lnSpc>
                        <a:spcBef>
                          <a:spcPts val="355"/>
                        </a:spcBef>
                      </a:pPr>
                      <a:r>
                        <a:rPr sz="1600" b="1" spc="5" dirty="0">
                          <a:solidFill>
                            <a:srgbClr val="FFFFFF"/>
                          </a:solidFill>
                          <a:latin typeface="Arial"/>
                          <a:cs typeface="Arial"/>
                        </a:rPr>
                        <a:t>Date</a:t>
                      </a:r>
                      <a:endParaRPr sz="1600">
                        <a:latin typeface="Arial"/>
                        <a:cs typeface="Arial"/>
                      </a:endParaRPr>
                    </a:p>
                  </a:txBody>
                  <a:tcPr marL="0" marR="0" marT="45085" marB="0">
                    <a:lnL w="19050">
                      <a:solidFill>
                        <a:srgbClr val="FFFFFF"/>
                      </a:solidFill>
                      <a:prstDash val="solid"/>
                    </a:lnL>
                    <a:lnR w="19050">
                      <a:solidFill>
                        <a:srgbClr val="FFFFFF"/>
                      </a:solidFill>
                      <a:prstDash val="solid"/>
                    </a:lnR>
                    <a:lnT w="19050">
                      <a:solidFill>
                        <a:srgbClr val="FFFFFF"/>
                      </a:solidFill>
                      <a:prstDash val="solid"/>
                    </a:lnT>
                    <a:lnB w="57150">
                      <a:solidFill>
                        <a:srgbClr val="FFFFFF"/>
                      </a:solidFill>
                      <a:prstDash val="solid"/>
                    </a:lnB>
                    <a:solidFill>
                      <a:srgbClr val="006FC0"/>
                    </a:solidFill>
                  </a:tcPr>
                </a:tc>
                <a:tc>
                  <a:txBody>
                    <a:bodyPr/>
                    <a:lstStyle/>
                    <a:p>
                      <a:pPr marL="93345">
                        <a:lnSpc>
                          <a:spcPct val="100000"/>
                        </a:lnSpc>
                        <a:spcBef>
                          <a:spcPts val="355"/>
                        </a:spcBef>
                      </a:pPr>
                      <a:r>
                        <a:rPr sz="1600" b="1" dirty="0">
                          <a:solidFill>
                            <a:srgbClr val="FFFFFF"/>
                          </a:solidFill>
                          <a:latin typeface="Arial"/>
                          <a:cs typeface="Arial"/>
                        </a:rPr>
                        <a:t>Time</a:t>
                      </a:r>
                      <a:endParaRPr sz="1600">
                        <a:latin typeface="Arial"/>
                        <a:cs typeface="Arial"/>
                      </a:endParaRPr>
                    </a:p>
                  </a:txBody>
                  <a:tcPr marL="0" marR="0" marT="45085" marB="0">
                    <a:lnL w="19050">
                      <a:solidFill>
                        <a:srgbClr val="FFFFFF"/>
                      </a:solidFill>
                      <a:prstDash val="solid"/>
                    </a:lnL>
                    <a:lnR w="19050">
                      <a:solidFill>
                        <a:srgbClr val="FFFFFF"/>
                      </a:solidFill>
                      <a:prstDash val="solid"/>
                    </a:lnR>
                    <a:lnT w="19050">
                      <a:solidFill>
                        <a:srgbClr val="FFFFFF"/>
                      </a:solidFill>
                      <a:prstDash val="solid"/>
                    </a:lnT>
                    <a:lnB w="57150">
                      <a:solidFill>
                        <a:srgbClr val="FFFFFF"/>
                      </a:solidFill>
                      <a:prstDash val="solid"/>
                    </a:lnB>
                    <a:solidFill>
                      <a:srgbClr val="006FC0"/>
                    </a:solidFill>
                  </a:tcPr>
                </a:tc>
                <a:tc>
                  <a:txBody>
                    <a:bodyPr/>
                    <a:lstStyle/>
                    <a:p>
                      <a:pPr marL="93345">
                        <a:lnSpc>
                          <a:spcPct val="100000"/>
                        </a:lnSpc>
                        <a:spcBef>
                          <a:spcPts val="355"/>
                        </a:spcBef>
                      </a:pPr>
                      <a:r>
                        <a:rPr sz="1600" b="1" spc="-10" dirty="0">
                          <a:solidFill>
                            <a:srgbClr val="FFFFFF"/>
                          </a:solidFill>
                          <a:latin typeface="Arial"/>
                          <a:cs typeface="Arial"/>
                        </a:rPr>
                        <a:t>Venue</a:t>
                      </a:r>
                      <a:endParaRPr sz="1600" dirty="0">
                        <a:latin typeface="Arial"/>
                        <a:cs typeface="Arial"/>
                      </a:endParaRPr>
                    </a:p>
                  </a:txBody>
                  <a:tcPr marL="0" marR="0" marT="45085" marB="0">
                    <a:lnL w="19050">
                      <a:solidFill>
                        <a:srgbClr val="FFFFFF"/>
                      </a:solidFill>
                      <a:prstDash val="solid"/>
                    </a:lnL>
                    <a:lnT w="19050">
                      <a:solidFill>
                        <a:srgbClr val="FFFFFF"/>
                      </a:solidFill>
                      <a:prstDash val="solid"/>
                    </a:lnT>
                    <a:lnB w="57150">
                      <a:solidFill>
                        <a:srgbClr val="FFFFFF"/>
                      </a:solidFill>
                      <a:prstDash val="solid"/>
                    </a:lnB>
                    <a:solidFill>
                      <a:srgbClr val="006FC0"/>
                    </a:solidFill>
                  </a:tcPr>
                </a:tc>
                <a:extLst>
                  <a:ext uri="{0D108BD9-81ED-4DB2-BD59-A6C34878D82A}">
                    <a16:rowId xmlns:a16="http://schemas.microsoft.com/office/drawing/2014/main" val="10000"/>
                  </a:ext>
                </a:extLst>
              </a:tr>
              <a:tr h="473566">
                <a:tc>
                  <a:txBody>
                    <a:bodyPr/>
                    <a:lstStyle/>
                    <a:p>
                      <a:pPr marL="92710">
                        <a:lnSpc>
                          <a:spcPct val="100000"/>
                        </a:lnSpc>
                        <a:spcBef>
                          <a:spcPts val="345"/>
                        </a:spcBef>
                      </a:pPr>
                      <a:r>
                        <a:rPr lang="en-GB" sz="1400" baseline="0" dirty="0" smtClean="0">
                          <a:latin typeface="Arial"/>
                          <a:cs typeface="Arial"/>
                        </a:rPr>
                        <a:t>22</a:t>
                      </a:r>
                      <a:r>
                        <a:rPr lang="en-GB" sz="1400" baseline="30000" dirty="0" smtClean="0">
                          <a:latin typeface="Arial"/>
                          <a:cs typeface="Arial"/>
                        </a:rPr>
                        <a:t>nd</a:t>
                      </a:r>
                      <a:r>
                        <a:rPr lang="en-GB" sz="1400" baseline="0" dirty="0" smtClean="0">
                          <a:latin typeface="Arial"/>
                          <a:cs typeface="Arial"/>
                        </a:rPr>
                        <a:t>  January 2024 </a:t>
                      </a:r>
                      <a:endParaRPr sz="1400" dirty="0">
                        <a:latin typeface="Arial"/>
                        <a:cs typeface="Arial"/>
                      </a:endParaRPr>
                    </a:p>
                  </a:txBody>
                  <a:tcPr marL="0" marR="0" marT="43815" marB="0">
                    <a:lnL w="19050">
                      <a:solidFill>
                        <a:srgbClr val="FFFFFF"/>
                      </a:solidFill>
                      <a:prstDash val="solid"/>
                    </a:lnL>
                    <a:lnR w="19050">
                      <a:solidFill>
                        <a:srgbClr val="FFFFFF"/>
                      </a:solidFill>
                      <a:prstDash val="solid"/>
                    </a:lnR>
                    <a:lnT w="57150">
                      <a:solidFill>
                        <a:srgbClr val="FFFFFF"/>
                      </a:solidFill>
                      <a:prstDash val="solid"/>
                    </a:lnT>
                    <a:lnB w="19050">
                      <a:solidFill>
                        <a:srgbClr val="FFFFFF"/>
                      </a:solidFill>
                      <a:prstDash val="solid"/>
                    </a:lnB>
                    <a:solidFill>
                      <a:srgbClr val="F1F1F2"/>
                    </a:solidFill>
                  </a:tcPr>
                </a:tc>
                <a:tc>
                  <a:txBody>
                    <a:bodyPr/>
                    <a:lstStyle/>
                    <a:p>
                      <a:pPr marL="92710">
                        <a:lnSpc>
                          <a:spcPct val="100000"/>
                        </a:lnSpc>
                        <a:spcBef>
                          <a:spcPts val="345"/>
                        </a:spcBef>
                      </a:pPr>
                      <a:r>
                        <a:rPr lang="en-GB" sz="1400" dirty="0" smtClean="0">
                          <a:latin typeface="Arial"/>
                          <a:cs typeface="Arial"/>
                        </a:rPr>
                        <a:t>09:30 </a:t>
                      </a:r>
                      <a:r>
                        <a:rPr lang="en-GB" sz="1400" dirty="0" smtClean="0">
                          <a:latin typeface="Arial"/>
                          <a:cs typeface="Arial"/>
                        </a:rPr>
                        <a:t>– </a:t>
                      </a:r>
                      <a:r>
                        <a:rPr lang="en-GB" sz="1400" dirty="0" smtClean="0">
                          <a:latin typeface="Arial"/>
                          <a:cs typeface="Arial"/>
                        </a:rPr>
                        <a:t>17:00</a:t>
                      </a:r>
                      <a:endParaRPr sz="1400" dirty="0">
                        <a:latin typeface="Arial"/>
                        <a:cs typeface="Arial"/>
                      </a:endParaRPr>
                    </a:p>
                  </a:txBody>
                  <a:tcPr marL="0" marR="0" marT="43815" marB="0">
                    <a:lnL w="19050">
                      <a:solidFill>
                        <a:srgbClr val="FFFFFF"/>
                      </a:solidFill>
                      <a:prstDash val="solid"/>
                    </a:lnL>
                    <a:lnR w="19050">
                      <a:solidFill>
                        <a:srgbClr val="FFFFFF"/>
                      </a:solidFill>
                      <a:prstDash val="solid"/>
                    </a:lnR>
                    <a:lnT w="57150">
                      <a:solidFill>
                        <a:srgbClr val="FFFFFF"/>
                      </a:solidFill>
                      <a:prstDash val="solid"/>
                    </a:lnT>
                    <a:lnB w="19050">
                      <a:solidFill>
                        <a:srgbClr val="FFFFFF"/>
                      </a:solidFill>
                      <a:prstDash val="solid"/>
                    </a:lnB>
                    <a:solidFill>
                      <a:srgbClr val="F1F1F2"/>
                    </a:solidFill>
                  </a:tcPr>
                </a:tc>
                <a:tc>
                  <a:txBody>
                    <a:bodyPr/>
                    <a:lstStyle/>
                    <a:p>
                      <a:pPr marL="93345">
                        <a:lnSpc>
                          <a:spcPct val="100000"/>
                        </a:lnSpc>
                        <a:spcBef>
                          <a:spcPts val="345"/>
                        </a:spcBef>
                      </a:pPr>
                      <a:r>
                        <a:rPr lang="en-GB" sz="1400" dirty="0" smtClean="0">
                          <a:latin typeface="Arial"/>
                          <a:cs typeface="Arial"/>
                        </a:rPr>
                        <a:t>Bedford</a:t>
                      </a:r>
                      <a:r>
                        <a:rPr lang="en-GB" sz="1400" baseline="0" dirty="0" smtClean="0">
                          <a:latin typeface="Arial"/>
                          <a:cs typeface="Arial"/>
                        </a:rPr>
                        <a:t> Borough Hall  Room B</a:t>
                      </a:r>
                      <a:endParaRPr sz="1400" dirty="0">
                        <a:latin typeface="Arial"/>
                        <a:cs typeface="Arial"/>
                      </a:endParaRPr>
                    </a:p>
                  </a:txBody>
                  <a:tcPr marL="0" marR="0" marT="43815" marB="0">
                    <a:lnL w="19050">
                      <a:solidFill>
                        <a:srgbClr val="FFFFFF"/>
                      </a:solidFill>
                      <a:prstDash val="solid"/>
                    </a:lnL>
                    <a:lnT w="57150">
                      <a:solidFill>
                        <a:srgbClr val="FFFFFF"/>
                      </a:solidFill>
                      <a:prstDash val="solid"/>
                    </a:lnT>
                    <a:lnB w="19050">
                      <a:solidFill>
                        <a:srgbClr val="FFFFFF"/>
                      </a:solidFill>
                      <a:prstDash val="solid"/>
                    </a:lnB>
                    <a:solidFill>
                      <a:srgbClr val="F1F1F2"/>
                    </a:solidFill>
                  </a:tcPr>
                </a:tc>
                <a:extLst>
                  <a:ext uri="{0D108BD9-81ED-4DB2-BD59-A6C34878D82A}">
                    <a16:rowId xmlns:a16="http://schemas.microsoft.com/office/drawing/2014/main" val="10001"/>
                  </a:ext>
                </a:extLst>
              </a:tr>
              <a:tr h="581084">
                <a:tc>
                  <a:txBody>
                    <a:bodyPr/>
                    <a:lstStyle/>
                    <a:p>
                      <a:pPr marL="92710">
                        <a:lnSpc>
                          <a:spcPct val="100000"/>
                        </a:lnSpc>
                        <a:spcBef>
                          <a:spcPts val="345"/>
                        </a:spcBef>
                      </a:pPr>
                      <a:r>
                        <a:rPr lang="en-GB" sz="1400" dirty="0" smtClean="0">
                          <a:latin typeface="Arial"/>
                          <a:cs typeface="Arial"/>
                        </a:rPr>
                        <a:t>23</a:t>
                      </a:r>
                      <a:r>
                        <a:rPr lang="en-GB" sz="1400" baseline="30000" dirty="0" smtClean="0">
                          <a:latin typeface="Arial"/>
                          <a:cs typeface="Arial"/>
                        </a:rPr>
                        <a:t>rd</a:t>
                      </a:r>
                      <a:r>
                        <a:rPr lang="en-GB" sz="1400" dirty="0" smtClean="0">
                          <a:latin typeface="Arial"/>
                          <a:cs typeface="Arial"/>
                        </a:rPr>
                        <a:t> January 2024 </a:t>
                      </a:r>
                      <a:endParaRPr lang="en-GB" sz="1400" dirty="0">
                        <a:latin typeface="Arial"/>
                        <a:cs typeface="Arial"/>
                      </a:endParaRPr>
                    </a:p>
                  </a:txBody>
                  <a:tcPr marL="0" marR="0" marT="43815" marB="0">
                    <a:lnL w="19050">
                      <a:solidFill>
                        <a:srgbClr val="FFFFFF"/>
                      </a:solidFill>
                      <a:prstDash val="solid"/>
                    </a:lnL>
                    <a:lnR w="19050">
                      <a:solidFill>
                        <a:srgbClr val="FFFFFF"/>
                      </a:solidFill>
                      <a:prstDash val="solid"/>
                    </a:lnR>
                    <a:lnT w="19050">
                      <a:solidFill>
                        <a:srgbClr val="FFFFFF"/>
                      </a:solidFill>
                      <a:prstDash val="solid"/>
                    </a:lnT>
                    <a:lnB w="19050">
                      <a:solidFill>
                        <a:srgbClr val="FFFFFF"/>
                      </a:solidFill>
                      <a:prstDash val="solid"/>
                    </a:lnB>
                    <a:solidFill>
                      <a:srgbClr val="F1F1F2"/>
                    </a:solidFill>
                  </a:tcPr>
                </a:tc>
                <a:tc>
                  <a:txBody>
                    <a:bodyPr/>
                    <a:lstStyle/>
                    <a:p>
                      <a:pPr marL="92710">
                        <a:lnSpc>
                          <a:spcPct val="100000"/>
                        </a:lnSpc>
                        <a:spcBef>
                          <a:spcPts val="345"/>
                        </a:spcBef>
                      </a:pPr>
                      <a:r>
                        <a:rPr lang="en-GB" sz="1400" dirty="0" smtClean="0">
                          <a:latin typeface="Arial"/>
                          <a:cs typeface="Arial"/>
                        </a:rPr>
                        <a:t>09:30 – 17:00</a:t>
                      </a:r>
                      <a:endParaRPr lang="en-GB" sz="1400" dirty="0">
                        <a:latin typeface="Arial"/>
                        <a:cs typeface="Arial"/>
                      </a:endParaRPr>
                    </a:p>
                  </a:txBody>
                  <a:tcPr marL="0" marR="0" marT="43815" marB="0">
                    <a:lnL w="19050">
                      <a:solidFill>
                        <a:srgbClr val="FFFFFF"/>
                      </a:solidFill>
                      <a:prstDash val="solid"/>
                    </a:lnL>
                    <a:lnR w="19050">
                      <a:solidFill>
                        <a:srgbClr val="FFFFFF"/>
                      </a:solidFill>
                      <a:prstDash val="solid"/>
                    </a:lnR>
                    <a:lnT w="19050">
                      <a:solidFill>
                        <a:srgbClr val="FFFFFF"/>
                      </a:solidFill>
                      <a:prstDash val="solid"/>
                    </a:lnT>
                    <a:lnB w="19050" cap="flat" cmpd="sng" algn="ctr">
                      <a:solidFill>
                        <a:srgbClr val="FFFFFF"/>
                      </a:solidFill>
                      <a:prstDash val="solid"/>
                      <a:round/>
                      <a:headEnd type="none" w="med" len="med"/>
                      <a:tailEnd type="none" w="med" len="med"/>
                    </a:lnB>
                    <a:solidFill>
                      <a:srgbClr val="F1F1F2"/>
                    </a:solidFill>
                  </a:tcPr>
                </a:tc>
                <a:tc>
                  <a:txBody>
                    <a:bodyPr/>
                    <a:lstStyle/>
                    <a:p>
                      <a:pPr marL="93345" marR="0" lvl="0" indent="0" algn="l" defTabSz="755934" rtl="0" eaLnBrk="1" fontAlgn="auto" latinLnBrk="0" hangingPunct="1">
                        <a:lnSpc>
                          <a:spcPct val="100000"/>
                        </a:lnSpc>
                        <a:spcBef>
                          <a:spcPts val="345"/>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Arial"/>
                          <a:ea typeface="+mn-ea"/>
                          <a:cs typeface="Arial"/>
                        </a:rPr>
                        <a:t>Luton – Comet Room 5 </a:t>
                      </a:r>
                      <a:endParaRPr kumimoji="0" lang="en-GB" sz="1400" b="0" i="0" u="none" strike="noStrike" kern="1200" cap="none" spc="0" normalizeH="0" baseline="0" noProof="0" dirty="0">
                        <a:ln>
                          <a:noFill/>
                        </a:ln>
                        <a:solidFill>
                          <a:prstClr val="black"/>
                        </a:solidFill>
                        <a:effectLst/>
                        <a:uLnTx/>
                        <a:uFillTx/>
                        <a:latin typeface="Arial"/>
                        <a:ea typeface="+mn-ea"/>
                        <a:cs typeface="Arial"/>
                      </a:endParaRPr>
                    </a:p>
                  </a:txBody>
                  <a:tcPr marL="0" marR="0" marT="43815" marB="0">
                    <a:lnL w="19050">
                      <a:solidFill>
                        <a:srgbClr val="FFFFFF"/>
                      </a:solidFill>
                      <a:prstDash val="solid"/>
                    </a:lnL>
                    <a:lnT w="19050">
                      <a:solidFill>
                        <a:srgbClr val="FFFFFF"/>
                      </a:solidFill>
                      <a:prstDash val="solid"/>
                    </a:lnT>
                    <a:lnB w="19050">
                      <a:solidFill>
                        <a:srgbClr val="FFFFFF"/>
                      </a:solidFill>
                      <a:prstDash val="solid"/>
                    </a:lnB>
                    <a:solidFill>
                      <a:srgbClr val="F1F1F2"/>
                    </a:solidFill>
                  </a:tcPr>
                </a:tc>
                <a:extLst>
                  <a:ext uri="{0D108BD9-81ED-4DB2-BD59-A6C34878D82A}">
                    <a16:rowId xmlns:a16="http://schemas.microsoft.com/office/drawing/2014/main" val="10002"/>
                  </a:ext>
                </a:extLst>
              </a:tr>
              <a:tr h="364589">
                <a:tc>
                  <a:txBody>
                    <a:bodyPr/>
                    <a:lstStyle/>
                    <a:p>
                      <a:pPr marL="92710">
                        <a:lnSpc>
                          <a:spcPct val="100000"/>
                        </a:lnSpc>
                        <a:spcBef>
                          <a:spcPts val="345"/>
                        </a:spcBef>
                      </a:pPr>
                      <a:r>
                        <a:rPr lang="en-GB" sz="1400" dirty="0" smtClean="0">
                          <a:latin typeface="Arial"/>
                          <a:cs typeface="Arial"/>
                        </a:rPr>
                        <a:t>12</a:t>
                      </a:r>
                      <a:r>
                        <a:rPr lang="en-GB" sz="1400" baseline="30000" dirty="0" smtClean="0">
                          <a:latin typeface="Arial"/>
                          <a:cs typeface="Arial"/>
                        </a:rPr>
                        <a:t>th</a:t>
                      </a:r>
                      <a:r>
                        <a:rPr lang="en-GB" sz="1400" dirty="0" smtClean="0">
                          <a:latin typeface="Arial"/>
                          <a:cs typeface="Arial"/>
                        </a:rPr>
                        <a:t> March 2024 </a:t>
                      </a:r>
                      <a:endParaRPr sz="1400" dirty="0">
                        <a:latin typeface="Arial"/>
                        <a:cs typeface="Arial"/>
                      </a:endParaRPr>
                    </a:p>
                  </a:txBody>
                  <a:tcPr marL="0" marR="0" marT="43815" marB="0">
                    <a:lnL w="19050">
                      <a:solidFill>
                        <a:srgbClr val="FFFFFF"/>
                      </a:solidFill>
                      <a:prstDash val="solid"/>
                    </a:lnL>
                    <a:lnR w="19050" cap="flat" cmpd="sng" algn="ctr">
                      <a:solidFill>
                        <a:srgbClr val="FFFFFF"/>
                      </a:solidFill>
                      <a:prstDash val="solid"/>
                      <a:round/>
                      <a:headEnd type="none" w="med" len="med"/>
                      <a:tailEnd type="none" w="med" len="med"/>
                    </a:lnR>
                    <a:lnT w="19050">
                      <a:solidFill>
                        <a:srgbClr val="FFFFFF"/>
                      </a:solidFill>
                      <a:prstDash val="solid"/>
                    </a:lnT>
                    <a:lnB w="19050">
                      <a:solidFill>
                        <a:srgbClr val="FFFFFF"/>
                      </a:solidFill>
                      <a:prstDash val="solid"/>
                    </a:lnB>
                    <a:solidFill>
                      <a:srgbClr val="F1F1F2"/>
                    </a:solidFill>
                  </a:tcPr>
                </a:tc>
                <a:tc>
                  <a:txBody>
                    <a:bodyPr/>
                    <a:lstStyle/>
                    <a:p>
                      <a:pPr marL="92710">
                        <a:lnSpc>
                          <a:spcPct val="100000"/>
                        </a:lnSpc>
                        <a:spcBef>
                          <a:spcPts val="345"/>
                        </a:spcBef>
                      </a:pPr>
                      <a:r>
                        <a:rPr lang="en-GB" sz="1400" dirty="0" smtClean="0">
                          <a:latin typeface="Arial"/>
                          <a:cs typeface="Arial"/>
                        </a:rPr>
                        <a:t>09:30 – 17:00</a:t>
                      </a:r>
                    </a:p>
                    <a:p>
                      <a:pPr marL="92710">
                        <a:lnSpc>
                          <a:spcPct val="100000"/>
                        </a:lnSpc>
                        <a:spcBef>
                          <a:spcPts val="345"/>
                        </a:spcBef>
                      </a:pPr>
                      <a:endParaRPr sz="1400" dirty="0">
                        <a:latin typeface="Arial"/>
                        <a:cs typeface="Arial"/>
                      </a:endParaRPr>
                    </a:p>
                  </a:txBody>
                  <a:tcPr marL="0" marR="0" marT="43815" marB="0">
                    <a:lnL w="19050">
                      <a:solidFill>
                        <a:srgbClr val="FFFFFF"/>
                      </a:solidFill>
                      <a:prstDash val="solid"/>
                    </a:lnL>
                    <a:lnR w="19050">
                      <a:solidFill>
                        <a:srgbClr val="FFFFFF"/>
                      </a:solidFill>
                      <a:prstDash val="solid"/>
                    </a:lnR>
                    <a:lnT w="19050">
                      <a:solidFill>
                        <a:srgbClr val="FFFFFF"/>
                      </a:solidFill>
                      <a:prstDash val="solid"/>
                    </a:lnT>
                    <a:lnB w="19050">
                      <a:solidFill>
                        <a:srgbClr val="FFFFFF"/>
                      </a:solidFill>
                      <a:prstDash val="solid"/>
                    </a:lnB>
                    <a:solidFill>
                      <a:srgbClr val="F1F1F2"/>
                    </a:solidFill>
                  </a:tcPr>
                </a:tc>
                <a:tc>
                  <a:txBody>
                    <a:bodyPr/>
                    <a:lstStyle/>
                    <a:p>
                      <a:pPr marL="93345" marR="0" lvl="0" indent="0" algn="l" defTabSz="755934" rtl="0" eaLnBrk="1" fontAlgn="auto" latinLnBrk="0" hangingPunct="1">
                        <a:lnSpc>
                          <a:spcPct val="100000"/>
                        </a:lnSpc>
                        <a:spcBef>
                          <a:spcPts val="345"/>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Arial"/>
                          <a:ea typeface="+mn-ea"/>
                          <a:cs typeface="Arial"/>
                        </a:rPr>
                        <a:t>Luton – Comet Room 5 </a:t>
                      </a:r>
                    </a:p>
                    <a:p>
                      <a:pPr marL="93345" marR="0" lvl="0" indent="0" algn="l" defTabSz="755934" rtl="0" eaLnBrk="1" fontAlgn="auto" latinLnBrk="0" hangingPunct="1">
                        <a:lnSpc>
                          <a:spcPct val="100000"/>
                        </a:lnSpc>
                        <a:spcBef>
                          <a:spcPts val="345"/>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a:ea typeface="+mn-ea"/>
                        <a:cs typeface="Arial"/>
                      </a:endParaRPr>
                    </a:p>
                  </a:txBody>
                  <a:tcPr marL="0" marR="0" marT="43815" marB="0">
                    <a:lnL w="19050" cap="flat" cmpd="sng" algn="ctr">
                      <a:solidFill>
                        <a:srgbClr val="FFFFFF"/>
                      </a:solidFill>
                      <a:prstDash val="solid"/>
                      <a:round/>
                      <a:headEnd type="none" w="med" len="med"/>
                      <a:tailEnd type="none" w="med" len="med"/>
                    </a:lnL>
                    <a:lnT w="19050">
                      <a:solidFill>
                        <a:srgbClr val="FFFFFF"/>
                      </a:solidFill>
                      <a:prstDash val="solid"/>
                    </a:lnT>
                    <a:lnB w="19050">
                      <a:solidFill>
                        <a:srgbClr val="FFFFFF"/>
                      </a:solidFill>
                      <a:prstDash val="solid"/>
                    </a:lnB>
                    <a:solidFill>
                      <a:srgbClr val="F1F1F2"/>
                    </a:solidFill>
                  </a:tcPr>
                </a:tc>
                <a:extLst>
                  <a:ext uri="{0D108BD9-81ED-4DB2-BD59-A6C34878D82A}">
                    <a16:rowId xmlns:a16="http://schemas.microsoft.com/office/drawing/2014/main" val="10003"/>
                  </a:ext>
                </a:extLst>
              </a:tr>
              <a:tr h="596318">
                <a:tc>
                  <a:txBody>
                    <a:bodyPr/>
                    <a:lstStyle/>
                    <a:p>
                      <a:pPr marL="92710">
                        <a:lnSpc>
                          <a:spcPct val="100000"/>
                        </a:lnSpc>
                        <a:spcBef>
                          <a:spcPts val="345"/>
                        </a:spcBef>
                      </a:pPr>
                      <a:r>
                        <a:rPr lang="en-GB" sz="1400" dirty="0" smtClean="0">
                          <a:latin typeface="Arial"/>
                          <a:cs typeface="Arial"/>
                        </a:rPr>
                        <a:t>13</a:t>
                      </a:r>
                      <a:r>
                        <a:rPr lang="en-GB" sz="1400" baseline="30000" dirty="0" smtClean="0">
                          <a:latin typeface="Arial"/>
                          <a:cs typeface="Arial"/>
                        </a:rPr>
                        <a:t>th</a:t>
                      </a:r>
                      <a:r>
                        <a:rPr lang="en-GB" sz="1400" dirty="0" smtClean="0">
                          <a:latin typeface="Arial"/>
                          <a:cs typeface="Arial"/>
                        </a:rPr>
                        <a:t> March 2024 </a:t>
                      </a:r>
                      <a:endParaRPr lang="en-GB" sz="1400" dirty="0">
                        <a:latin typeface="Arial"/>
                        <a:cs typeface="Arial"/>
                      </a:endParaRPr>
                    </a:p>
                  </a:txBody>
                  <a:tcPr marL="0" marR="0" marT="44450" marB="0">
                    <a:lnL w="19050">
                      <a:solidFill>
                        <a:srgbClr val="FFFFFF"/>
                      </a:solidFill>
                      <a:prstDash val="soli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a:solidFill>
                        <a:srgbClr val="FFFFFF"/>
                      </a:solidFill>
                      <a:prstDash val="solid"/>
                    </a:lnB>
                    <a:solidFill>
                      <a:srgbClr val="F1F1F2"/>
                    </a:solidFill>
                  </a:tcPr>
                </a:tc>
                <a:tc>
                  <a:txBody>
                    <a:bodyPr/>
                    <a:lstStyle/>
                    <a:p>
                      <a:pPr marL="92710">
                        <a:lnSpc>
                          <a:spcPct val="100000"/>
                        </a:lnSpc>
                        <a:spcBef>
                          <a:spcPts val="345"/>
                        </a:spcBef>
                      </a:pPr>
                      <a:r>
                        <a:rPr lang="en-GB" sz="1400" dirty="0" smtClean="0">
                          <a:latin typeface="Arial"/>
                          <a:cs typeface="Arial"/>
                        </a:rPr>
                        <a:t>09:30 – 17:00</a:t>
                      </a:r>
                    </a:p>
                    <a:p>
                      <a:pPr marL="92710">
                        <a:lnSpc>
                          <a:spcPct val="100000"/>
                        </a:lnSpc>
                        <a:spcBef>
                          <a:spcPts val="345"/>
                        </a:spcBef>
                      </a:pPr>
                      <a:endParaRPr sz="1400" dirty="0">
                        <a:latin typeface="Arial"/>
                        <a:cs typeface="Arial"/>
                      </a:endParaRPr>
                    </a:p>
                  </a:txBody>
                  <a:tcPr marL="0" marR="0" marT="43815"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a:solidFill>
                        <a:srgbClr val="FFFFFF"/>
                      </a:solidFill>
                      <a:prstDash val="solid"/>
                    </a:lnB>
                    <a:solidFill>
                      <a:srgbClr val="F1F1F2"/>
                    </a:solidFill>
                  </a:tcPr>
                </a:tc>
                <a:tc>
                  <a:txBody>
                    <a:bodyPr/>
                    <a:lstStyle/>
                    <a:p>
                      <a:pPr marL="93345">
                        <a:lnSpc>
                          <a:spcPct val="100000"/>
                        </a:lnSpc>
                        <a:spcBef>
                          <a:spcPts val="345"/>
                        </a:spcBef>
                      </a:pPr>
                      <a:r>
                        <a:rPr lang="en-GB" sz="1400" smtClean="0">
                          <a:latin typeface="Arial"/>
                          <a:cs typeface="Arial"/>
                        </a:rPr>
                        <a:t>Bedford</a:t>
                      </a:r>
                      <a:r>
                        <a:rPr lang="en-GB" sz="1400" baseline="0" smtClean="0">
                          <a:latin typeface="Arial"/>
                          <a:cs typeface="Arial"/>
                        </a:rPr>
                        <a:t> Borough Hall  Room B</a:t>
                      </a:r>
                      <a:endParaRPr lang="en-GB" sz="1400" dirty="0">
                        <a:latin typeface="Arial"/>
                        <a:cs typeface="Arial"/>
                      </a:endParaRPr>
                    </a:p>
                  </a:txBody>
                  <a:tcPr marL="0" marR="0" marT="43815" marB="0">
                    <a:lnL w="19050" cap="flat" cmpd="sng" algn="ctr">
                      <a:solidFill>
                        <a:srgbClr val="FFFFFF"/>
                      </a:solidFill>
                      <a:prstDash val="solid"/>
                      <a:round/>
                      <a:headEnd type="none" w="med" len="med"/>
                      <a:tailEnd type="none" w="med" len="med"/>
                    </a:lnL>
                    <a:lnT w="19050" cap="flat" cmpd="sng" algn="ctr">
                      <a:solidFill>
                        <a:srgbClr val="FFFFFF"/>
                      </a:solidFill>
                      <a:prstDash val="solid"/>
                      <a:round/>
                      <a:headEnd type="none" w="med" len="med"/>
                      <a:tailEnd type="none" w="med" len="med"/>
                    </a:lnT>
                    <a:lnB w="19050">
                      <a:solidFill>
                        <a:srgbClr val="FFFFFF"/>
                      </a:solidFill>
                      <a:prstDash val="solid"/>
                    </a:lnB>
                    <a:solidFill>
                      <a:srgbClr val="F1F1F2"/>
                    </a:solidFill>
                  </a:tcPr>
                </a:tc>
                <a:extLst>
                  <a:ext uri="{0D108BD9-81ED-4DB2-BD59-A6C34878D82A}">
                    <a16:rowId xmlns:a16="http://schemas.microsoft.com/office/drawing/2014/main" val="10007"/>
                  </a:ext>
                </a:extLst>
              </a:tr>
            </a:tbl>
          </a:graphicData>
        </a:graphic>
      </p:graphicFrame>
      <p:sp>
        <p:nvSpPr>
          <p:cNvPr id="5" name="TextBox 4"/>
          <p:cNvSpPr txBox="1"/>
          <p:nvPr/>
        </p:nvSpPr>
        <p:spPr>
          <a:xfrm>
            <a:off x="394801" y="9821744"/>
            <a:ext cx="6429169" cy="338554"/>
          </a:xfrm>
          <a:prstGeom prst="rect">
            <a:avLst/>
          </a:prstGeom>
          <a:noFill/>
        </p:spPr>
        <p:txBody>
          <a:bodyPr wrap="square" rtlCol="0">
            <a:spAutoFit/>
          </a:bodyPr>
          <a:lstStyle/>
          <a:p>
            <a:pPr algn="ctr"/>
            <a:r>
              <a:rPr lang="en-GB" sz="1600" dirty="0" smtClean="0"/>
              <a:t>Please send queries to </a:t>
            </a:r>
            <a:r>
              <a:rPr lang="en-GB" sz="1600" dirty="0" smtClean="0">
                <a:hlinkClick r:id="rId2"/>
              </a:rPr>
              <a:t>CPD@ldh.nhs.uk</a:t>
            </a:r>
            <a:r>
              <a:rPr lang="en-GB" sz="1600" dirty="0" smtClean="0"/>
              <a:t>  </a:t>
            </a:r>
            <a:endParaRPr lang="en-GB" sz="1600" dirty="0"/>
          </a:p>
        </p:txBody>
      </p:sp>
    </p:spTree>
    <p:extLst>
      <p:ext uri="{BB962C8B-B14F-4D97-AF65-F5344CB8AC3E}">
        <p14:creationId xmlns:p14="http://schemas.microsoft.com/office/powerpoint/2010/main" val="775733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2928</TotalTime>
  <Words>359</Words>
  <Application>Microsoft Office PowerPoint</Application>
  <PresentationFormat>Custom</PresentationFormat>
  <Paragraphs>40</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Wiltshire</dc:creator>
  <cp:lastModifiedBy>Golder Leanne (RC9) Luton &amp; Dunstable Hospital FT</cp:lastModifiedBy>
  <cp:revision>111</cp:revision>
  <dcterms:created xsi:type="dcterms:W3CDTF">2021-05-28T10:10:50Z</dcterms:created>
  <dcterms:modified xsi:type="dcterms:W3CDTF">2023-12-14T10:36:46Z</dcterms:modified>
</cp:coreProperties>
</file>