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53" d="100"/>
          <a:sy n="53" d="100"/>
        </p:scale>
        <p:origin x="2837" y="77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59073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2800" dirty="0" smtClean="0"/>
              <a:t>3 Step Leadership &amp; Management</a:t>
            </a:r>
            <a:endParaRPr lang="en-GB" sz="4800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1945168"/>
            <a:ext cx="6503670" cy="7796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r>
              <a:rPr lang="en-GB" sz="1600" dirty="0"/>
              <a:t>Develop skills in managing yourself, your job and managing others.</a:t>
            </a:r>
          </a:p>
          <a:p>
            <a:r>
              <a:rPr lang="en-GB" sz="1600" dirty="0"/>
              <a:t>Managing yourself - participants will have identified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Three personal development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Their team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key elements of time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Become more confident in seeking development opportunities</a:t>
            </a:r>
          </a:p>
          <a:p>
            <a:r>
              <a:rPr lang="en-GB" sz="1600" dirty="0"/>
              <a:t>Managing others – participants will be able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Identify effective communication techniques to successfully manage people at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appropriate behaviours to manage difficult working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Reflect on how individual managing styles affect working relationships</a:t>
            </a:r>
          </a:p>
          <a:p>
            <a:r>
              <a:rPr lang="en-GB" sz="1600" dirty="0"/>
              <a:t>Managing the job/organisation - participants will be able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Identify own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Identify the use of power and influence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Discuss negotiation and conflict at work in order to develop future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Reflect on the 3 days in order to develop a plan for improving job performance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 smtClean="0"/>
              <a:t>Team Supervisors and Managers 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Virtual over 3 days (must attend all 3 days)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214555"/>
              </p:ext>
            </p:extLst>
          </p:nvPr>
        </p:nvGraphicFramePr>
        <p:xfrm>
          <a:off x="394801" y="1331838"/>
          <a:ext cx="6865808" cy="10937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19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– 21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March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9:30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– 17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July 2024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9:30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299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</TotalTime>
  <Words>213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Oodian Sanya</cp:lastModifiedBy>
  <cp:revision>109</cp:revision>
  <dcterms:created xsi:type="dcterms:W3CDTF">2021-05-28T10:10:50Z</dcterms:created>
  <dcterms:modified xsi:type="dcterms:W3CDTF">2024-03-08T14:00:47Z</dcterms:modified>
</cp:coreProperties>
</file>