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70" d="100"/>
          <a:sy n="70" d="100"/>
        </p:scale>
        <p:origin x="3462" y="9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320300" y="1415383"/>
            <a:ext cx="5977255" cy="705321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ts val="2650"/>
              </a:lnSpc>
              <a:spcBef>
                <a:spcPts val="100"/>
              </a:spcBef>
            </a:pPr>
            <a:r>
              <a:rPr lang="en-GB" sz="3200" dirty="0" smtClean="0"/>
              <a:t>Effective Time Management Skills </a:t>
            </a:r>
            <a:endParaRPr lang="en-GB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2300010"/>
            <a:ext cx="6503670" cy="613437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Content:</a:t>
            </a:r>
          </a:p>
          <a:p>
            <a:pPr fontAlgn="base"/>
            <a:r>
              <a:rPr lang="en-GB" dirty="0"/>
              <a:t>Upon completing this course learners will be able to:</a:t>
            </a:r>
          </a:p>
          <a:p>
            <a:pPr fontAlgn="base"/>
            <a:r>
              <a:rPr lang="en-GB" dirty="0"/>
              <a:t>Set achievable goals and pinpoint opportunities for optimising work schedules.</a:t>
            </a:r>
          </a:p>
          <a:p>
            <a:pPr fontAlgn="base"/>
            <a:r>
              <a:rPr lang="en-GB" dirty="0"/>
              <a:t>Prioritise tasks based on their ‘importance’, ‘urgency’ and ‘significance’.</a:t>
            </a:r>
          </a:p>
          <a:p>
            <a:pPr fontAlgn="base"/>
            <a:r>
              <a:rPr lang="en-GB" dirty="0"/>
              <a:t>Manage a variety of ‘planned’ and ‘unplanned’ tasks.</a:t>
            </a:r>
          </a:p>
          <a:p>
            <a:pPr fontAlgn="base"/>
            <a:r>
              <a:rPr lang="en-GB" dirty="0"/>
              <a:t>Remain focused in office and hybrid working environments.</a:t>
            </a:r>
          </a:p>
          <a:p>
            <a:pPr fontAlgn="base"/>
            <a:r>
              <a:rPr lang="en-GB" dirty="0"/>
              <a:t>Quickly assess the suitability of ad-hoc requests and manage expectations assertively.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</a:p>
          <a:p>
            <a:r>
              <a:rPr lang="en-GB" dirty="0"/>
              <a:t>People of all experience levels and seniority who want to improve personal performance, well-being and work/life balance.</a:t>
            </a:r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Face to Face &amp; Virtual sessions available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book with CPD and be 100% compliant with statutory mandatory training. Must have study leave approved and protected. 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Please email your interest to CPD email </a:t>
            </a: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CPD@ldh.nhs.uk</a:t>
            </a:r>
            <a:endParaRPr lang="en-GB" sz="1600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" y="10153305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</a:t>
            </a:r>
            <a:r>
              <a:rPr lang="en-GB" sz="1600" smtClean="0"/>
              <a:t>to </a:t>
            </a:r>
            <a:r>
              <a:rPr lang="en-GB" sz="1600" smtClean="0">
                <a:hlinkClick r:id="rId2"/>
              </a:rPr>
              <a:t>CPD@ldh.nhs.uk</a:t>
            </a:r>
            <a:r>
              <a:rPr lang="en-GB" sz="1600" smtClean="0"/>
              <a:t> 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109971"/>
              </p:ext>
            </p:extLst>
          </p:nvPr>
        </p:nvGraphicFramePr>
        <p:xfrm>
          <a:off x="394801" y="1536555"/>
          <a:ext cx="6865808" cy="26961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5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November 2024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Bedford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–The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Embankment Hotel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7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November 2024 </a:t>
                      </a: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Luton –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The Hat Factory 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025809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16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January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Virtual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789912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6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March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Luton – The Hat Factory </a:t>
                      </a: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983687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25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March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Bedford –The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Embankment Hotel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44472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55558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4801" y="9821744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2"/>
              </a:rPr>
              <a:t>CPD@ldh.nhs.uk</a:t>
            </a:r>
            <a:r>
              <a:rPr lang="en-GB" sz="1600" dirty="0" smtClean="0"/>
              <a:t>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57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2963</TotalTime>
  <Words>205</Words>
  <Application>Microsoft Office PowerPoint</Application>
  <PresentationFormat>Custom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Golder Leanne</cp:lastModifiedBy>
  <cp:revision>111</cp:revision>
  <dcterms:created xsi:type="dcterms:W3CDTF">2021-05-28T10:10:50Z</dcterms:created>
  <dcterms:modified xsi:type="dcterms:W3CDTF">2024-10-02T14:21:41Z</dcterms:modified>
</cp:coreProperties>
</file>