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712183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Effective Communication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49087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Present information in a clear, concise and influential manner.</a:t>
            </a:r>
          </a:p>
          <a:p>
            <a:pPr fontAlgn="base"/>
            <a:r>
              <a:rPr lang="en-GB" dirty="0"/>
              <a:t>Confidently introduce themselves and sustain conversations with new people.</a:t>
            </a:r>
          </a:p>
          <a:p>
            <a:pPr fontAlgn="base"/>
            <a:r>
              <a:rPr lang="en-GB" dirty="0"/>
              <a:t>Listen and question empathetically to understand the needs of others.</a:t>
            </a:r>
          </a:p>
          <a:p>
            <a:pPr fontAlgn="base"/>
            <a:r>
              <a:rPr lang="en-GB" dirty="0"/>
              <a:t>Select the correct degree of assertion when giving feedback.</a:t>
            </a:r>
          </a:p>
          <a:p>
            <a:pPr fontAlgn="base"/>
            <a:r>
              <a:rPr lang="en-GB" dirty="0"/>
              <a:t>Summarise plans and next steps for each participant in a conversation.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want to improve their self-awareness, communication skills and influence when interacting with people at all levels</a:t>
            </a:r>
            <a:r>
              <a:rPr lang="en-GB" dirty="0" smtClean="0"/>
              <a:t>.</a:t>
            </a:r>
          </a:p>
          <a:p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88600"/>
              </p:ext>
            </p:extLst>
          </p:nvPr>
        </p:nvGraphicFramePr>
        <p:xfrm>
          <a:off x="394801" y="1536555"/>
          <a:ext cx="6865808" cy="2703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8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October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–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10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October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Hat Factory 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25809"/>
                  </a:ext>
                </a:extLst>
              </a:tr>
              <a:tr h="37218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28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November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3281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12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February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</a:p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3436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April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Hat Factory 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053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29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April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– 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804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3077</TotalTime>
  <Words>212</Words>
  <Application>Microsoft Office PowerPoint</Application>
  <PresentationFormat>Custom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114</cp:revision>
  <dcterms:created xsi:type="dcterms:W3CDTF">2021-05-28T10:10:50Z</dcterms:created>
  <dcterms:modified xsi:type="dcterms:W3CDTF">2024-10-02T14:18:11Z</dcterms:modified>
</cp:coreProperties>
</file>