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8" r:id="rId2"/>
    <p:sldId id="281" r:id="rId3"/>
    <p:sldId id="282" r:id="rId4"/>
    <p:sldId id="283" r:id="rId5"/>
    <p:sldId id="284" r:id="rId6"/>
    <p:sldId id="285" r:id="rId7"/>
    <p:sldId id="28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15EB8"/>
    <a:srgbClr val="006AB6"/>
    <a:srgbClr val="005CBB"/>
    <a:srgbClr val="75C002"/>
    <a:srgbClr val="FFC000"/>
    <a:srgbClr val="AF1E74"/>
    <a:srgbClr val="FAE303"/>
    <a:srgbClr val="006847"/>
    <a:srgbClr val="00A5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13"/>
    <p:restoredTop sz="96327"/>
  </p:normalViewPr>
  <p:slideViewPr>
    <p:cSldViewPr snapToGrid="0" snapToObjects="1">
      <p:cViewPr varScale="1">
        <p:scale>
          <a:sx n="111" d="100"/>
          <a:sy n="111" d="100"/>
        </p:scale>
        <p:origin x="486" y="108"/>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Single">
    <p:bg>
      <p:bgPr>
        <a:solidFill>
          <a:srgbClr val="005EB8"/>
        </a:solidFill>
        <a:effectLst/>
      </p:bgPr>
    </p:bg>
    <p:spTree>
      <p:nvGrpSpPr>
        <p:cNvPr id="1" name=""/>
        <p:cNvGrpSpPr/>
        <p:nvPr/>
      </p:nvGrpSpPr>
      <p:grpSpPr>
        <a:xfrm>
          <a:off x="0" y="0"/>
          <a:ext cx="0" cy="0"/>
          <a:chOff x="0" y="0"/>
          <a:chExt cx="0" cy="0"/>
        </a:xfrm>
      </p:grpSpPr>
      <p:sp>
        <p:nvSpPr>
          <p:cNvPr id="11" name="Teardrop 10">
            <a:extLst>
              <a:ext uri="{FF2B5EF4-FFF2-40B4-BE49-F238E27FC236}">
                <a16:creationId xmlns:a16="http://schemas.microsoft.com/office/drawing/2014/main" id="{B43E0409-8F4B-9F43-9880-A52C1D84DE57}"/>
              </a:ext>
            </a:extLst>
          </p:cNvPr>
          <p:cNvSpPr/>
          <p:nvPr userDrawn="1"/>
        </p:nvSpPr>
        <p:spPr>
          <a:xfrm rot="16200000">
            <a:off x="5635972" y="1472823"/>
            <a:ext cx="1373316" cy="1373316"/>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ardrop 11">
            <a:extLst>
              <a:ext uri="{FF2B5EF4-FFF2-40B4-BE49-F238E27FC236}">
                <a16:creationId xmlns:a16="http://schemas.microsoft.com/office/drawing/2014/main" id="{70C0ABA7-9EC6-EA4D-AB5E-D45A2553DF1E}"/>
              </a:ext>
            </a:extLst>
          </p:cNvPr>
          <p:cNvSpPr/>
          <p:nvPr userDrawn="1"/>
        </p:nvSpPr>
        <p:spPr>
          <a:xfrm rot="10800000">
            <a:off x="9880100" y="4751385"/>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8" name="Picture Placeholder 12">
            <a:extLst>
              <a:ext uri="{FF2B5EF4-FFF2-40B4-BE49-F238E27FC236}">
                <a16:creationId xmlns:a16="http://schemas.microsoft.com/office/drawing/2014/main" id="{8C9FBB5E-607A-2644-9A78-FBB0E22A9F93}"/>
              </a:ext>
            </a:extLst>
          </p:cNvPr>
          <p:cNvSpPr>
            <a:spLocks noGrp="1"/>
          </p:cNvSpPr>
          <p:nvPr>
            <p:ph type="pic" sz="quarter" idx="17"/>
          </p:nvPr>
        </p:nvSpPr>
        <p:spPr>
          <a:xfrm>
            <a:off x="6096000" y="1219200"/>
            <a:ext cx="4897030" cy="489703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
        <p:nvSpPr>
          <p:cNvPr id="14" name="Title 1">
            <a:extLst>
              <a:ext uri="{FF2B5EF4-FFF2-40B4-BE49-F238E27FC236}">
                <a16:creationId xmlns:a16="http://schemas.microsoft.com/office/drawing/2014/main" id="{2310E50E-1853-D542-B8ED-B9D13B3B72C7}"/>
              </a:ext>
            </a:extLst>
          </p:cNvPr>
          <p:cNvSpPr>
            <a:spLocks noGrp="1"/>
          </p:cNvSpPr>
          <p:nvPr>
            <p:ph type="ctrTitle"/>
          </p:nvPr>
        </p:nvSpPr>
        <p:spPr>
          <a:xfrm>
            <a:off x="397220" y="1122363"/>
            <a:ext cx="5011200" cy="2387600"/>
          </a:xfrm>
          <a:noFill/>
        </p:spPr>
        <p:txBody>
          <a:bodyPr anchor="b">
            <a:normAutofit/>
          </a:bodyPr>
          <a:lstStyle>
            <a:lvl1pPr algn="l">
              <a:defRPr sz="36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9DC8CCFA-90D4-4344-AD1B-DF0F1EC28131}"/>
              </a:ext>
            </a:extLst>
          </p:cNvPr>
          <p:cNvSpPr>
            <a:spLocks noGrp="1"/>
          </p:cNvSpPr>
          <p:nvPr>
            <p:ph type="subTitle" idx="1"/>
          </p:nvPr>
        </p:nvSpPr>
        <p:spPr>
          <a:xfrm>
            <a:off x="397220" y="3602038"/>
            <a:ext cx="5011256"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6" name="Picture 15" descr="A green circle with a white background&#10;&#10;Description automatically generated with low confidence">
            <a:extLst>
              <a:ext uri="{FF2B5EF4-FFF2-40B4-BE49-F238E27FC236}">
                <a16:creationId xmlns:a16="http://schemas.microsoft.com/office/drawing/2014/main" id="{0BA3C24D-8D7C-1D4A-97E3-25929E4F938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3903751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0E27CE6-6516-DF4F-B40D-502E4B8D3EF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pic>
        <p:nvPicPr>
          <p:cNvPr id="8" name="Picture 7">
            <a:extLst>
              <a:ext uri="{FF2B5EF4-FFF2-40B4-BE49-F238E27FC236}">
                <a16:creationId xmlns:a16="http://schemas.microsoft.com/office/drawing/2014/main" id="{EE271A16-75CB-584B-8F82-51604506BD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sp>
        <p:nvSpPr>
          <p:cNvPr id="2" name="Title 1">
            <a:extLst>
              <a:ext uri="{FF2B5EF4-FFF2-40B4-BE49-F238E27FC236}">
                <a16:creationId xmlns:a16="http://schemas.microsoft.com/office/drawing/2014/main" id="{54194FC9-10F3-1C45-B008-7393DE39DD17}"/>
              </a:ext>
            </a:extLst>
          </p:cNvPr>
          <p:cNvSpPr>
            <a:spLocks noGrp="1"/>
          </p:cNvSpPr>
          <p:nvPr>
            <p:ph type="title"/>
          </p:nvPr>
        </p:nvSpPr>
        <p:spPr>
          <a:xfrm>
            <a:off x="561600" y="365125"/>
            <a:ext cx="9357757" cy="1325563"/>
          </a:xfrm>
        </p:spPr>
        <p:txBody>
          <a:bodyPr/>
          <a:lstStyle>
            <a:lvl1pPr>
              <a:defRPr>
                <a:solidFill>
                  <a:srgbClr val="005EB8"/>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25461DD-3306-3D4D-B7EB-6BAD6745029E}"/>
              </a:ext>
            </a:extLst>
          </p:cNvPr>
          <p:cNvSpPr>
            <a:spLocks noGrp="1"/>
          </p:cNvSpPr>
          <p:nvPr>
            <p:ph idx="1"/>
          </p:nvPr>
        </p:nvSpPr>
        <p:spPr>
          <a:xfrm>
            <a:off x="546264" y="1825625"/>
            <a:ext cx="7607136"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1EAD3D7D-975E-1C4A-A7C9-562D7365585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19641BB9-93DE-F24F-AB94-C61289651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D29BE-8326-A94F-B51C-7029EB5B04FC}"/>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9" name="Picture Placeholder 8">
            <a:extLst>
              <a:ext uri="{FF2B5EF4-FFF2-40B4-BE49-F238E27FC236}">
                <a16:creationId xmlns:a16="http://schemas.microsoft.com/office/drawing/2014/main" id="{80849BB6-BF8D-F04B-93CA-56242C3C3F9A}"/>
              </a:ext>
            </a:extLst>
          </p:cNvPr>
          <p:cNvSpPr>
            <a:spLocks noGrp="1"/>
          </p:cNvSpPr>
          <p:nvPr>
            <p:ph type="pic" sz="quarter" idx="16"/>
          </p:nvPr>
        </p:nvSpPr>
        <p:spPr>
          <a:xfrm>
            <a:off x="8133053" y="1825625"/>
            <a:ext cx="3745796" cy="3745796"/>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13" name="Picture 12" descr="A green circle with a white background&#10;&#10;Description automatically generated with low confidence">
            <a:extLst>
              <a:ext uri="{FF2B5EF4-FFF2-40B4-BE49-F238E27FC236}">
                <a16:creationId xmlns:a16="http://schemas.microsoft.com/office/drawing/2014/main" id="{D54E8EAF-0DF8-1D49-B612-ABB16C23D6F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Tree>
    <p:extLst>
      <p:ext uri="{BB962C8B-B14F-4D97-AF65-F5344CB8AC3E}">
        <p14:creationId xmlns:p14="http://schemas.microsoft.com/office/powerpoint/2010/main" val="239451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0E27CE6-6516-DF4F-B40D-502E4B8D3EF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pic>
        <p:nvPicPr>
          <p:cNvPr id="8" name="Picture 7">
            <a:extLst>
              <a:ext uri="{FF2B5EF4-FFF2-40B4-BE49-F238E27FC236}">
                <a16:creationId xmlns:a16="http://schemas.microsoft.com/office/drawing/2014/main" id="{EE271A16-75CB-584B-8F82-51604506BD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sp>
        <p:nvSpPr>
          <p:cNvPr id="2" name="Title 1">
            <a:extLst>
              <a:ext uri="{FF2B5EF4-FFF2-40B4-BE49-F238E27FC236}">
                <a16:creationId xmlns:a16="http://schemas.microsoft.com/office/drawing/2014/main" id="{54194FC9-10F3-1C45-B008-7393DE39DD17}"/>
              </a:ext>
            </a:extLst>
          </p:cNvPr>
          <p:cNvSpPr>
            <a:spLocks noGrp="1"/>
          </p:cNvSpPr>
          <p:nvPr>
            <p:ph type="title"/>
          </p:nvPr>
        </p:nvSpPr>
        <p:spPr>
          <a:xfrm>
            <a:off x="561600" y="365125"/>
            <a:ext cx="9357757" cy="1325563"/>
          </a:xfrm>
        </p:spPr>
        <p:txBody>
          <a:bodyPr/>
          <a:lstStyle>
            <a:lvl1pPr>
              <a:defRPr>
                <a:solidFill>
                  <a:srgbClr val="005EB8"/>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25461DD-3306-3D4D-B7EB-6BAD6745029E}"/>
              </a:ext>
            </a:extLst>
          </p:cNvPr>
          <p:cNvSpPr>
            <a:spLocks noGrp="1"/>
          </p:cNvSpPr>
          <p:nvPr>
            <p:ph idx="1"/>
          </p:nvPr>
        </p:nvSpPr>
        <p:spPr>
          <a:xfrm>
            <a:off x="546263" y="1825625"/>
            <a:ext cx="9373093"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1EAD3D7D-975E-1C4A-A7C9-562D7365585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19641BB9-93DE-F24F-AB94-C61289651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D29BE-8326-A94F-B51C-7029EB5B04FC}"/>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3" name="Picture 12" descr="A green circle with a white background&#10;&#10;Description automatically generated with low confidence">
            <a:extLst>
              <a:ext uri="{FF2B5EF4-FFF2-40B4-BE49-F238E27FC236}">
                <a16:creationId xmlns:a16="http://schemas.microsoft.com/office/drawing/2014/main" id="{D54E8EAF-0DF8-1D49-B612-ABB16C23D6F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Tree>
    <p:extLst>
      <p:ext uri="{BB962C8B-B14F-4D97-AF65-F5344CB8AC3E}">
        <p14:creationId xmlns:p14="http://schemas.microsoft.com/office/powerpoint/2010/main" val="363214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5B50DD7-AA54-9740-981B-B46725DD04D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sp>
        <p:nvSpPr>
          <p:cNvPr id="2" name="Title 1">
            <a:extLst>
              <a:ext uri="{FF2B5EF4-FFF2-40B4-BE49-F238E27FC236}">
                <a16:creationId xmlns:a16="http://schemas.microsoft.com/office/drawing/2014/main" id="{04704D9E-934F-5D49-A68B-99F093FC9793}"/>
              </a:ext>
            </a:extLst>
          </p:cNvPr>
          <p:cNvSpPr>
            <a:spLocks noGrp="1"/>
          </p:cNvSpPr>
          <p:nvPr>
            <p:ph type="title"/>
          </p:nvPr>
        </p:nvSpPr>
        <p:spPr>
          <a:xfrm>
            <a:off x="561600" y="365125"/>
            <a:ext cx="9381507" cy="1146175"/>
          </a:xfrm>
        </p:spPr>
        <p:txBody>
          <a:bodyPr/>
          <a:lstStyle>
            <a:lvl1pPr>
              <a:defRPr>
                <a:solidFill>
                  <a:srgbClr val="005EB8"/>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9D351D4-B5BF-B648-B3D1-696368B64849}"/>
              </a:ext>
            </a:extLst>
          </p:cNvPr>
          <p:cNvSpPr>
            <a:spLocks noGrp="1"/>
          </p:cNvSpPr>
          <p:nvPr>
            <p:ph sz="half" idx="1"/>
          </p:nvPr>
        </p:nvSpPr>
        <p:spPr>
          <a:xfrm>
            <a:off x="546264" y="1677988"/>
            <a:ext cx="6250776" cy="449897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F2B9BD12-8B26-2140-BFEF-81C7794F35F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6" name="Footer Placeholder 5">
            <a:extLst>
              <a:ext uri="{FF2B5EF4-FFF2-40B4-BE49-F238E27FC236}">
                <a16:creationId xmlns:a16="http://schemas.microsoft.com/office/drawing/2014/main" id="{0542396A-EBE1-2647-AC54-2F2513397B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372CE-134C-E24F-9B1F-4BFC23AB7D8D}"/>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1" name="Picture 10">
            <a:extLst>
              <a:ext uri="{FF2B5EF4-FFF2-40B4-BE49-F238E27FC236}">
                <a16:creationId xmlns:a16="http://schemas.microsoft.com/office/drawing/2014/main" id="{3142399D-6153-7F47-92B8-39256BFEA4D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2" name="Picture 11" descr="A green circle with a white background&#10;&#10;Description automatically generated with low confidence">
            <a:extLst>
              <a:ext uri="{FF2B5EF4-FFF2-40B4-BE49-F238E27FC236}">
                <a16:creationId xmlns:a16="http://schemas.microsoft.com/office/drawing/2014/main" id="{1D72773E-2728-044B-9D87-6891644AA5A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
        <p:nvSpPr>
          <p:cNvPr id="13" name="Picture Placeholder 12">
            <a:extLst>
              <a:ext uri="{FF2B5EF4-FFF2-40B4-BE49-F238E27FC236}">
                <a16:creationId xmlns:a16="http://schemas.microsoft.com/office/drawing/2014/main" id="{137C32BD-A6FF-B24D-91F3-919E4D45E77A}"/>
              </a:ext>
            </a:extLst>
          </p:cNvPr>
          <p:cNvSpPr>
            <a:spLocks noGrp="1"/>
          </p:cNvSpPr>
          <p:nvPr>
            <p:ph type="pic" sz="quarter" idx="22"/>
          </p:nvPr>
        </p:nvSpPr>
        <p:spPr>
          <a:xfrm>
            <a:off x="7012203" y="1690687"/>
            <a:ext cx="3899780" cy="4498975"/>
          </a:xfrm>
          <a:custGeom>
            <a:avLst/>
            <a:gdLst>
              <a:gd name="connsiteX0" fmla="*/ 0 w 4597236"/>
              <a:gd name="connsiteY0" fmla="*/ 0 h 5303593"/>
              <a:gd name="connsiteX1" fmla="*/ 4597236 w 4597236"/>
              <a:gd name="connsiteY1" fmla="*/ 0 h 5303593"/>
              <a:gd name="connsiteX2" fmla="*/ 4597236 w 4597236"/>
              <a:gd name="connsiteY2" fmla="*/ 3203103 h 5303593"/>
              <a:gd name="connsiteX3" fmla="*/ 4597236 w 4597236"/>
              <a:gd name="connsiteY3" fmla="*/ 3534724 h 5303593"/>
              <a:gd name="connsiteX4" fmla="*/ 4597236 w 4597236"/>
              <a:gd name="connsiteY4" fmla="*/ 4495404 h 5303593"/>
              <a:gd name="connsiteX5" fmla="*/ 4597236 w 4597236"/>
              <a:gd name="connsiteY5" fmla="*/ 4953504 h 5303593"/>
              <a:gd name="connsiteX6" fmla="*/ 4247147 w 4597236"/>
              <a:gd name="connsiteY6" fmla="*/ 5303593 h 5303593"/>
              <a:gd name="connsiteX7" fmla="*/ 3164901 w 4597236"/>
              <a:gd name="connsiteY7" fmla="*/ 5303593 h 5303593"/>
              <a:gd name="connsiteX8" fmla="*/ 1849909 w 4597236"/>
              <a:gd name="connsiteY8" fmla="*/ 5303593 h 5303593"/>
              <a:gd name="connsiteX9" fmla="*/ 1849909 w 4597236"/>
              <a:gd name="connsiteY9" fmla="*/ 5302284 h 5303593"/>
              <a:gd name="connsiteX10" fmla="*/ 0 w 4597236"/>
              <a:gd name="connsiteY10" fmla="*/ 5300442 h 5303593"/>
              <a:gd name="connsiteX11" fmla="*/ 0 w 4597236"/>
              <a:gd name="connsiteY11" fmla="*/ 3534724 h 5303593"/>
              <a:gd name="connsiteX12" fmla="*/ 0 w 4597236"/>
              <a:gd name="connsiteY12" fmla="*/ 2235868 h 5303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97236" h="5303593">
                <a:moveTo>
                  <a:pt x="0" y="0"/>
                </a:moveTo>
                <a:lnTo>
                  <a:pt x="4597236" y="0"/>
                </a:lnTo>
                <a:lnTo>
                  <a:pt x="4597236" y="3203103"/>
                </a:lnTo>
                <a:lnTo>
                  <a:pt x="4597236" y="3534724"/>
                </a:lnTo>
                <a:lnTo>
                  <a:pt x="4597236" y="4495404"/>
                </a:lnTo>
                <a:lnTo>
                  <a:pt x="4597236" y="4953504"/>
                </a:lnTo>
                <a:cubicBezTo>
                  <a:pt x="4597236" y="5146853"/>
                  <a:pt x="4440496" y="5303593"/>
                  <a:pt x="4247147" y="5303593"/>
                </a:cubicBezTo>
                <a:lnTo>
                  <a:pt x="3164901" y="5303593"/>
                </a:lnTo>
                <a:lnTo>
                  <a:pt x="1849909" y="5303593"/>
                </a:lnTo>
                <a:lnTo>
                  <a:pt x="1849909" y="5302284"/>
                </a:lnTo>
                <a:lnTo>
                  <a:pt x="0" y="5300442"/>
                </a:lnTo>
                <a:lnTo>
                  <a:pt x="0" y="3534724"/>
                </a:lnTo>
                <a:lnTo>
                  <a:pt x="0" y="2235868"/>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2525770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4E5F2C3-729C-6447-A34F-07593FC2631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sp>
        <p:nvSpPr>
          <p:cNvPr id="2" name="Title 1">
            <a:extLst>
              <a:ext uri="{FF2B5EF4-FFF2-40B4-BE49-F238E27FC236}">
                <a16:creationId xmlns:a16="http://schemas.microsoft.com/office/drawing/2014/main" id="{DA9C8010-3A3C-BC4D-8F22-3F33B5429F38}"/>
              </a:ext>
            </a:extLst>
          </p:cNvPr>
          <p:cNvSpPr>
            <a:spLocks noGrp="1"/>
          </p:cNvSpPr>
          <p:nvPr>
            <p:ph type="title"/>
          </p:nvPr>
        </p:nvSpPr>
        <p:spPr>
          <a:xfrm>
            <a:off x="561600" y="365125"/>
            <a:ext cx="9334006" cy="1325563"/>
          </a:xfrm>
        </p:spPr>
        <p:txBody>
          <a:bodyPr/>
          <a:lstStyle>
            <a:lvl1pPr>
              <a:defRPr>
                <a:solidFill>
                  <a:srgbClr val="005EB8"/>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42ACCEC8-3CF6-F245-82CA-376793880EBC}"/>
              </a:ext>
            </a:extLst>
          </p:cNvPr>
          <p:cNvSpPr>
            <a:spLocks noGrp="1"/>
          </p:cNvSpPr>
          <p:nvPr>
            <p:ph type="body" idx="1"/>
          </p:nvPr>
        </p:nvSpPr>
        <p:spPr>
          <a:xfrm>
            <a:off x="546264" y="1681163"/>
            <a:ext cx="628125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7EFA320-02D8-1943-B89D-754FBA8BEC2B}"/>
              </a:ext>
            </a:extLst>
          </p:cNvPr>
          <p:cNvSpPr>
            <a:spLocks noGrp="1"/>
          </p:cNvSpPr>
          <p:nvPr>
            <p:ph sz="half" idx="2"/>
          </p:nvPr>
        </p:nvSpPr>
        <p:spPr>
          <a:xfrm>
            <a:off x="546264" y="2505075"/>
            <a:ext cx="6281256"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C4CFD424-AC5E-BC49-91A6-F4740FB20F3D}"/>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8" name="Footer Placeholder 7">
            <a:extLst>
              <a:ext uri="{FF2B5EF4-FFF2-40B4-BE49-F238E27FC236}">
                <a16:creationId xmlns:a16="http://schemas.microsoft.com/office/drawing/2014/main" id="{F4B1713C-B49E-074E-B78D-52E720F6AA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559AA4-C620-F141-853C-789B9A8859C6}"/>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1" name="Picture 10">
            <a:extLst>
              <a:ext uri="{FF2B5EF4-FFF2-40B4-BE49-F238E27FC236}">
                <a16:creationId xmlns:a16="http://schemas.microsoft.com/office/drawing/2014/main" id="{528097E7-66C6-0840-8C32-1253A8607A3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3" name="Picture 12" descr="A green circle with a white background&#10;&#10;Description automatically generated with low confidence">
            <a:extLst>
              <a:ext uri="{FF2B5EF4-FFF2-40B4-BE49-F238E27FC236}">
                <a16:creationId xmlns:a16="http://schemas.microsoft.com/office/drawing/2014/main" id="{875731CE-DC0A-204C-9382-5916E1AF6970}"/>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
        <p:nvSpPr>
          <p:cNvPr id="12" name="Picture Placeholder 12">
            <a:extLst>
              <a:ext uri="{FF2B5EF4-FFF2-40B4-BE49-F238E27FC236}">
                <a16:creationId xmlns:a16="http://schemas.microsoft.com/office/drawing/2014/main" id="{EC3114C5-6E02-0745-8D65-A446C6341D9D}"/>
              </a:ext>
            </a:extLst>
          </p:cNvPr>
          <p:cNvSpPr>
            <a:spLocks noGrp="1"/>
          </p:cNvSpPr>
          <p:nvPr>
            <p:ph type="pic" sz="quarter" idx="22"/>
          </p:nvPr>
        </p:nvSpPr>
        <p:spPr>
          <a:xfrm>
            <a:off x="7012203" y="1690687"/>
            <a:ext cx="3899780" cy="4498975"/>
          </a:xfrm>
          <a:custGeom>
            <a:avLst/>
            <a:gdLst>
              <a:gd name="connsiteX0" fmla="*/ 0 w 4597236"/>
              <a:gd name="connsiteY0" fmla="*/ 0 h 5303593"/>
              <a:gd name="connsiteX1" fmla="*/ 4597236 w 4597236"/>
              <a:gd name="connsiteY1" fmla="*/ 0 h 5303593"/>
              <a:gd name="connsiteX2" fmla="*/ 4597236 w 4597236"/>
              <a:gd name="connsiteY2" fmla="*/ 3203103 h 5303593"/>
              <a:gd name="connsiteX3" fmla="*/ 4597236 w 4597236"/>
              <a:gd name="connsiteY3" fmla="*/ 3534724 h 5303593"/>
              <a:gd name="connsiteX4" fmla="*/ 4597236 w 4597236"/>
              <a:gd name="connsiteY4" fmla="*/ 4495404 h 5303593"/>
              <a:gd name="connsiteX5" fmla="*/ 4597236 w 4597236"/>
              <a:gd name="connsiteY5" fmla="*/ 4953504 h 5303593"/>
              <a:gd name="connsiteX6" fmla="*/ 4247147 w 4597236"/>
              <a:gd name="connsiteY6" fmla="*/ 5303593 h 5303593"/>
              <a:gd name="connsiteX7" fmla="*/ 3164901 w 4597236"/>
              <a:gd name="connsiteY7" fmla="*/ 5303593 h 5303593"/>
              <a:gd name="connsiteX8" fmla="*/ 1849909 w 4597236"/>
              <a:gd name="connsiteY8" fmla="*/ 5303593 h 5303593"/>
              <a:gd name="connsiteX9" fmla="*/ 1849909 w 4597236"/>
              <a:gd name="connsiteY9" fmla="*/ 5302284 h 5303593"/>
              <a:gd name="connsiteX10" fmla="*/ 0 w 4597236"/>
              <a:gd name="connsiteY10" fmla="*/ 5300442 h 5303593"/>
              <a:gd name="connsiteX11" fmla="*/ 0 w 4597236"/>
              <a:gd name="connsiteY11" fmla="*/ 3534724 h 5303593"/>
              <a:gd name="connsiteX12" fmla="*/ 0 w 4597236"/>
              <a:gd name="connsiteY12" fmla="*/ 2235868 h 5303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97236" h="5303593">
                <a:moveTo>
                  <a:pt x="0" y="0"/>
                </a:moveTo>
                <a:lnTo>
                  <a:pt x="4597236" y="0"/>
                </a:lnTo>
                <a:lnTo>
                  <a:pt x="4597236" y="3203103"/>
                </a:lnTo>
                <a:lnTo>
                  <a:pt x="4597236" y="3534724"/>
                </a:lnTo>
                <a:lnTo>
                  <a:pt x="4597236" y="4495404"/>
                </a:lnTo>
                <a:lnTo>
                  <a:pt x="4597236" y="4953504"/>
                </a:lnTo>
                <a:cubicBezTo>
                  <a:pt x="4597236" y="5146853"/>
                  <a:pt x="4440496" y="5303593"/>
                  <a:pt x="4247147" y="5303593"/>
                </a:cubicBezTo>
                <a:lnTo>
                  <a:pt x="3164901" y="5303593"/>
                </a:lnTo>
                <a:lnTo>
                  <a:pt x="1849909" y="5303593"/>
                </a:lnTo>
                <a:lnTo>
                  <a:pt x="1849909" y="5302284"/>
                </a:lnTo>
                <a:lnTo>
                  <a:pt x="0" y="5300442"/>
                </a:lnTo>
                <a:lnTo>
                  <a:pt x="0" y="3534724"/>
                </a:lnTo>
                <a:lnTo>
                  <a:pt x="0" y="2235868"/>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2744034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5B50DD7-AA54-9740-981B-B46725DD04D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sp>
        <p:nvSpPr>
          <p:cNvPr id="2" name="Title 1">
            <a:extLst>
              <a:ext uri="{FF2B5EF4-FFF2-40B4-BE49-F238E27FC236}">
                <a16:creationId xmlns:a16="http://schemas.microsoft.com/office/drawing/2014/main" id="{04704D9E-934F-5D49-A68B-99F093FC9793}"/>
              </a:ext>
            </a:extLst>
          </p:cNvPr>
          <p:cNvSpPr>
            <a:spLocks noGrp="1"/>
          </p:cNvSpPr>
          <p:nvPr>
            <p:ph type="title"/>
          </p:nvPr>
        </p:nvSpPr>
        <p:spPr>
          <a:xfrm>
            <a:off x="561600" y="365125"/>
            <a:ext cx="9381507" cy="1325563"/>
          </a:xfrm>
        </p:spPr>
        <p:txBody>
          <a:bodyPr/>
          <a:lstStyle>
            <a:lvl1pPr>
              <a:defRPr>
                <a:solidFill>
                  <a:srgbClr val="005EB8"/>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9D351D4-B5BF-B648-B3D1-696368B64849}"/>
              </a:ext>
            </a:extLst>
          </p:cNvPr>
          <p:cNvSpPr>
            <a:spLocks noGrp="1"/>
          </p:cNvSpPr>
          <p:nvPr>
            <p:ph sz="half" idx="1"/>
          </p:nvPr>
        </p:nvSpPr>
        <p:spPr>
          <a:xfrm>
            <a:off x="546264" y="1825625"/>
            <a:ext cx="5473536"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F2B9BD12-8B26-2140-BFEF-81C7794F35F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6" name="Footer Placeholder 5">
            <a:extLst>
              <a:ext uri="{FF2B5EF4-FFF2-40B4-BE49-F238E27FC236}">
                <a16:creationId xmlns:a16="http://schemas.microsoft.com/office/drawing/2014/main" id="{0542396A-EBE1-2647-AC54-2F2513397B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372CE-134C-E24F-9B1F-4BFC23AB7D8D}"/>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1" name="Picture 10">
            <a:extLst>
              <a:ext uri="{FF2B5EF4-FFF2-40B4-BE49-F238E27FC236}">
                <a16:creationId xmlns:a16="http://schemas.microsoft.com/office/drawing/2014/main" id="{3142399D-6153-7F47-92B8-39256BFEA4D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2" name="Picture 11" descr="A green circle with a white background&#10;&#10;Description automatically generated with low confidence">
            <a:extLst>
              <a:ext uri="{FF2B5EF4-FFF2-40B4-BE49-F238E27FC236}">
                <a16:creationId xmlns:a16="http://schemas.microsoft.com/office/drawing/2014/main" id="{1D72773E-2728-044B-9D87-6891644AA5A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
        <p:nvSpPr>
          <p:cNvPr id="13" name="Content Placeholder 2">
            <a:extLst>
              <a:ext uri="{FF2B5EF4-FFF2-40B4-BE49-F238E27FC236}">
                <a16:creationId xmlns:a16="http://schemas.microsoft.com/office/drawing/2014/main" id="{AEA62559-EDD4-4B48-B85D-2D8137B59093}"/>
              </a:ext>
            </a:extLst>
          </p:cNvPr>
          <p:cNvSpPr>
            <a:spLocks noGrp="1"/>
          </p:cNvSpPr>
          <p:nvPr>
            <p:ph sz="half" idx="13"/>
          </p:nvPr>
        </p:nvSpPr>
        <p:spPr>
          <a:xfrm>
            <a:off x="6172200" y="1825625"/>
            <a:ext cx="5473536"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109205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4E5F2C3-729C-6447-A34F-07593FC2631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sp>
        <p:nvSpPr>
          <p:cNvPr id="2" name="Title 1">
            <a:extLst>
              <a:ext uri="{FF2B5EF4-FFF2-40B4-BE49-F238E27FC236}">
                <a16:creationId xmlns:a16="http://schemas.microsoft.com/office/drawing/2014/main" id="{DA9C8010-3A3C-BC4D-8F22-3F33B5429F38}"/>
              </a:ext>
            </a:extLst>
          </p:cNvPr>
          <p:cNvSpPr>
            <a:spLocks noGrp="1"/>
          </p:cNvSpPr>
          <p:nvPr>
            <p:ph type="title"/>
          </p:nvPr>
        </p:nvSpPr>
        <p:spPr>
          <a:xfrm>
            <a:off x="561600" y="365125"/>
            <a:ext cx="9334006" cy="1325563"/>
          </a:xfrm>
        </p:spPr>
        <p:txBody>
          <a:bodyPr/>
          <a:lstStyle>
            <a:lvl1pPr>
              <a:defRPr>
                <a:solidFill>
                  <a:srgbClr val="005EB8"/>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42ACCEC8-3CF6-F245-82CA-376793880EBC}"/>
              </a:ext>
            </a:extLst>
          </p:cNvPr>
          <p:cNvSpPr>
            <a:spLocks noGrp="1"/>
          </p:cNvSpPr>
          <p:nvPr>
            <p:ph type="body" idx="1"/>
          </p:nvPr>
        </p:nvSpPr>
        <p:spPr>
          <a:xfrm>
            <a:off x="546264" y="1681163"/>
            <a:ext cx="545131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27EFA320-02D8-1943-B89D-754FBA8BEC2B}"/>
              </a:ext>
            </a:extLst>
          </p:cNvPr>
          <p:cNvSpPr>
            <a:spLocks noGrp="1"/>
          </p:cNvSpPr>
          <p:nvPr>
            <p:ph sz="half" idx="2"/>
          </p:nvPr>
        </p:nvSpPr>
        <p:spPr>
          <a:xfrm>
            <a:off x="546264" y="2505075"/>
            <a:ext cx="5451311"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C4CFD424-AC5E-BC49-91A6-F4740FB20F3D}"/>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8" name="Footer Placeholder 7">
            <a:extLst>
              <a:ext uri="{FF2B5EF4-FFF2-40B4-BE49-F238E27FC236}">
                <a16:creationId xmlns:a16="http://schemas.microsoft.com/office/drawing/2014/main" id="{F4B1713C-B49E-074E-B78D-52E720F6AA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559AA4-C620-F141-853C-789B9A8859C6}"/>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1" name="Picture 10">
            <a:extLst>
              <a:ext uri="{FF2B5EF4-FFF2-40B4-BE49-F238E27FC236}">
                <a16:creationId xmlns:a16="http://schemas.microsoft.com/office/drawing/2014/main" id="{528097E7-66C6-0840-8C32-1253A8607A3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3" name="Picture 12" descr="A green circle with a white background&#10;&#10;Description automatically generated with low confidence">
            <a:extLst>
              <a:ext uri="{FF2B5EF4-FFF2-40B4-BE49-F238E27FC236}">
                <a16:creationId xmlns:a16="http://schemas.microsoft.com/office/drawing/2014/main" id="{875731CE-DC0A-204C-9382-5916E1AF6970}"/>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
        <p:nvSpPr>
          <p:cNvPr id="12" name="Text Placeholder 2">
            <a:extLst>
              <a:ext uri="{FF2B5EF4-FFF2-40B4-BE49-F238E27FC236}">
                <a16:creationId xmlns:a16="http://schemas.microsoft.com/office/drawing/2014/main" id="{6490E45A-5BD5-2741-9A92-A81204DE3F7C}"/>
              </a:ext>
            </a:extLst>
          </p:cNvPr>
          <p:cNvSpPr>
            <a:spLocks noGrp="1"/>
          </p:cNvSpPr>
          <p:nvPr>
            <p:ph type="body" idx="13"/>
          </p:nvPr>
        </p:nvSpPr>
        <p:spPr>
          <a:xfrm>
            <a:off x="6096000" y="1681163"/>
            <a:ext cx="545131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4" name="Content Placeholder 3">
            <a:extLst>
              <a:ext uri="{FF2B5EF4-FFF2-40B4-BE49-F238E27FC236}">
                <a16:creationId xmlns:a16="http://schemas.microsoft.com/office/drawing/2014/main" id="{037D7F2A-AFB9-FC4E-A01D-BA1D0B43FA74}"/>
              </a:ext>
            </a:extLst>
          </p:cNvPr>
          <p:cNvSpPr>
            <a:spLocks noGrp="1"/>
          </p:cNvSpPr>
          <p:nvPr>
            <p:ph sz="half" idx="14"/>
          </p:nvPr>
        </p:nvSpPr>
        <p:spPr>
          <a:xfrm>
            <a:off x="6096000" y="2505075"/>
            <a:ext cx="5451311" cy="36845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06865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005EB8"/>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31C8ABE-B0BC-C34E-9FE9-CD29C4D4FAA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4703E708-56B4-8D42-A5DE-1ECC66F3082C}"/>
              </a:ext>
            </a:extLst>
          </p:cNvPr>
          <p:cNvSpPr>
            <a:spLocks noGrp="1"/>
          </p:cNvSpPr>
          <p:nvPr>
            <p:ph type="ftr" sz="quarter" idx="11"/>
          </p:nvPr>
        </p:nvSpPr>
        <p:spPr/>
        <p:txBody>
          <a:bodyPr/>
          <a:lstStyle/>
          <a:p>
            <a:endParaRPr lang="en-US"/>
          </a:p>
        </p:txBody>
      </p:sp>
      <p:pic>
        <p:nvPicPr>
          <p:cNvPr id="7" name="Picture 6">
            <a:extLst>
              <a:ext uri="{FF2B5EF4-FFF2-40B4-BE49-F238E27FC236}">
                <a16:creationId xmlns:a16="http://schemas.microsoft.com/office/drawing/2014/main" id="{598877EB-687E-ED47-A37C-84FC579F137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8" name="Picture 7">
            <a:extLst>
              <a:ext uri="{FF2B5EF4-FFF2-40B4-BE49-F238E27FC236}">
                <a16:creationId xmlns:a16="http://schemas.microsoft.com/office/drawing/2014/main" id="{D07BFE09-FC32-5F4E-97D9-354598503974}"/>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6" name="Slide Number Placeholder 5">
            <a:extLst>
              <a:ext uri="{FF2B5EF4-FFF2-40B4-BE49-F238E27FC236}">
                <a16:creationId xmlns:a16="http://schemas.microsoft.com/office/drawing/2014/main" id="{2AB1BD08-9B2F-1541-B509-52CCF50DA493}"/>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12" name="Picture Placeholder 11">
            <a:extLst>
              <a:ext uri="{FF2B5EF4-FFF2-40B4-BE49-F238E27FC236}">
                <a16:creationId xmlns:a16="http://schemas.microsoft.com/office/drawing/2014/main" id="{CD1370A4-3284-0E4D-B6F7-61D847C0EC83}"/>
              </a:ext>
            </a:extLst>
          </p:cNvPr>
          <p:cNvSpPr>
            <a:spLocks noGrp="1"/>
          </p:cNvSpPr>
          <p:nvPr>
            <p:ph type="pic" sz="quarter" idx="16"/>
          </p:nvPr>
        </p:nvSpPr>
        <p:spPr>
          <a:xfrm>
            <a:off x="7006442" y="1532221"/>
            <a:ext cx="4353708" cy="4353708"/>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p>
            <a:endParaRPr lang="en-US" dirty="0"/>
          </a:p>
        </p:txBody>
      </p:sp>
      <p:sp>
        <p:nvSpPr>
          <p:cNvPr id="14" name="Subtitle 2">
            <a:extLst>
              <a:ext uri="{FF2B5EF4-FFF2-40B4-BE49-F238E27FC236}">
                <a16:creationId xmlns:a16="http://schemas.microsoft.com/office/drawing/2014/main" id="{42AC1C80-16B2-6542-8C8C-F062600E7057}"/>
              </a:ext>
            </a:extLst>
          </p:cNvPr>
          <p:cNvSpPr>
            <a:spLocks noGrp="1"/>
          </p:cNvSpPr>
          <p:nvPr>
            <p:ph type="subTitle" idx="17"/>
          </p:nvPr>
        </p:nvSpPr>
        <p:spPr>
          <a:xfrm>
            <a:off x="386334" y="3602038"/>
            <a:ext cx="5011256"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5" name="Picture 14" descr="A green circle with a white background&#10;&#10;Description automatically generated with low confidence">
            <a:extLst>
              <a:ext uri="{FF2B5EF4-FFF2-40B4-BE49-F238E27FC236}">
                <a16:creationId xmlns:a16="http://schemas.microsoft.com/office/drawing/2014/main" id="{12EB82D1-9D58-E14A-8440-FD60A478D77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
        <p:nvSpPr>
          <p:cNvPr id="17" name="Title 1">
            <a:extLst>
              <a:ext uri="{FF2B5EF4-FFF2-40B4-BE49-F238E27FC236}">
                <a16:creationId xmlns:a16="http://schemas.microsoft.com/office/drawing/2014/main" id="{CDF39CF0-6695-C444-93CE-831646D3FFB1}"/>
              </a:ext>
            </a:extLst>
          </p:cNvPr>
          <p:cNvSpPr>
            <a:spLocks noGrp="1"/>
          </p:cNvSpPr>
          <p:nvPr>
            <p:ph type="ctrTitle"/>
          </p:nvPr>
        </p:nvSpPr>
        <p:spPr>
          <a:xfrm>
            <a:off x="397220" y="1532221"/>
            <a:ext cx="5011200" cy="1977742"/>
          </a:xfrm>
          <a:noFill/>
        </p:spPr>
        <p:txBody>
          <a:bodyPr anchor="t">
            <a:normAutofit/>
          </a:bodyPr>
          <a:lstStyle>
            <a:lvl1pPr algn="l">
              <a:defRPr sz="3600" b="1">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1335152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00A9D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31C8ABE-B0BC-C34E-9FE9-CD29C4D4FAA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4703E708-56B4-8D42-A5DE-1ECC66F3082C}"/>
              </a:ext>
            </a:extLst>
          </p:cNvPr>
          <p:cNvSpPr>
            <a:spLocks noGrp="1"/>
          </p:cNvSpPr>
          <p:nvPr>
            <p:ph type="ftr" sz="quarter" idx="11"/>
          </p:nvPr>
        </p:nvSpPr>
        <p:spPr/>
        <p:txBody>
          <a:bodyPr/>
          <a:lstStyle/>
          <a:p>
            <a:endParaRPr lang="en-US"/>
          </a:p>
        </p:txBody>
      </p:sp>
      <p:pic>
        <p:nvPicPr>
          <p:cNvPr id="7" name="Picture 6">
            <a:extLst>
              <a:ext uri="{FF2B5EF4-FFF2-40B4-BE49-F238E27FC236}">
                <a16:creationId xmlns:a16="http://schemas.microsoft.com/office/drawing/2014/main" id="{598877EB-687E-ED47-A37C-84FC579F137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8" name="Picture 7">
            <a:extLst>
              <a:ext uri="{FF2B5EF4-FFF2-40B4-BE49-F238E27FC236}">
                <a16:creationId xmlns:a16="http://schemas.microsoft.com/office/drawing/2014/main" id="{D07BFE09-FC32-5F4E-97D9-354598503974}"/>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6" name="Slide Number Placeholder 5">
            <a:extLst>
              <a:ext uri="{FF2B5EF4-FFF2-40B4-BE49-F238E27FC236}">
                <a16:creationId xmlns:a16="http://schemas.microsoft.com/office/drawing/2014/main" id="{2AB1BD08-9B2F-1541-B509-52CCF50DA493}"/>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13" name="Picture Placeholder 12">
            <a:extLst>
              <a:ext uri="{FF2B5EF4-FFF2-40B4-BE49-F238E27FC236}">
                <a16:creationId xmlns:a16="http://schemas.microsoft.com/office/drawing/2014/main" id="{E245D811-8D7A-3446-B22F-DF6C6F2A25ED}"/>
              </a:ext>
            </a:extLst>
          </p:cNvPr>
          <p:cNvSpPr>
            <a:spLocks noGrp="1"/>
          </p:cNvSpPr>
          <p:nvPr>
            <p:ph type="pic" sz="quarter" idx="17"/>
          </p:nvPr>
        </p:nvSpPr>
        <p:spPr>
          <a:xfrm>
            <a:off x="7029338" y="1532221"/>
            <a:ext cx="4353708" cy="4353708"/>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p>
            <a:endParaRPr lang="en-US" dirty="0"/>
          </a:p>
        </p:txBody>
      </p:sp>
      <p:sp>
        <p:nvSpPr>
          <p:cNvPr id="14" name="Subtitle 2">
            <a:extLst>
              <a:ext uri="{FF2B5EF4-FFF2-40B4-BE49-F238E27FC236}">
                <a16:creationId xmlns:a16="http://schemas.microsoft.com/office/drawing/2014/main" id="{8F8F18BB-8F6A-2B43-BFD2-73B768251883}"/>
              </a:ext>
            </a:extLst>
          </p:cNvPr>
          <p:cNvSpPr>
            <a:spLocks noGrp="1"/>
          </p:cNvSpPr>
          <p:nvPr>
            <p:ph type="subTitle" idx="18"/>
          </p:nvPr>
        </p:nvSpPr>
        <p:spPr>
          <a:xfrm>
            <a:off x="386334" y="3602038"/>
            <a:ext cx="5011256"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5" name="Picture 14" descr="A green circle with a white background&#10;&#10;Description automatically generated with low confidence">
            <a:extLst>
              <a:ext uri="{FF2B5EF4-FFF2-40B4-BE49-F238E27FC236}">
                <a16:creationId xmlns:a16="http://schemas.microsoft.com/office/drawing/2014/main" id="{27EA0188-90A0-E345-B6D3-48FA4E876D3B}"/>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
        <p:nvSpPr>
          <p:cNvPr id="16" name="Title 1">
            <a:extLst>
              <a:ext uri="{FF2B5EF4-FFF2-40B4-BE49-F238E27FC236}">
                <a16:creationId xmlns:a16="http://schemas.microsoft.com/office/drawing/2014/main" id="{A74D5BCA-6457-A94B-A3D6-8FAE35CD76AF}"/>
              </a:ext>
            </a:extLst>
          </p:cNvPr>
          <p:cNvSpPr>
            <a:spLocks noGrp="1"/>
          </p:cNvSpPr>
          <p:nvPr>
            <p:ph type="ctrTitle"/>
          </p:nvPr>
        </p:nvSpPr>
        <p:spPr>
          <a:xfrm>
            <a:off x="397220" y="1532221"/>
            <a:ext cx="5011200" cy="1977742"/>
          </a:xfrm>
          <a:noFill/>
        </p:spPr>
        <p:txBody>
          <a:bodyPr anchor="t">
            <a:normAutofit/>
          </a:bodyPr>
          <a:lstStyle>
            <a:lvl1pPr algn="l">
              <a:defRPr sz="3600" b="1">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1012895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A49C8-2151-E347-BB75-1AC1CEE50626}"/>
              </a:ext>
            </a:extLst>
          </p:cNvPr>
          <p:cNvSpPr>
            <a:spLocks noGrp="1"/>
          </p:cNvSpPr>
          <p:nvPr>
            <p:ph type="title"/>
          </p:nvPr>
        </p:nvSpPr>
        <p:spPr>
          <a:xfrm>
            <a:off x="561600" y="363600"/>
            <a:ext cx="9440883" cy="1325563"/>
          </a:xfrm>
        </p:spPr>
        <p:txBody>
          <a:bodyPr>
            <a:normAutofit/>
          </a:bodyPr>
          <a:lstStyle>
            <a:lvl1pPr>
              <a:defRPr sz="3600" b="1">
                <a:solidFill>
                  <a:srgbClr val="005EB8"/>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66D99DFB-EEB7-1040-A178-89F667F2DD6B}"/>
              </a:ext>
            </a:extLst>
          </p:cNvPr>
          <p:cNvSpPr>
            <a:spLocks noGrp="1"/>
          </p:cNvSpPr>
          <p:nvPr>
            <p:ph type="dt" sz="half" idx="10"/>
          </p:nvPr>
        </p:nvSpPr>
        <p:spPr>
          <a:xfrm>
            <a:off x="510639" y="6356350"/>
            <a:ext cx="3070761" cy="365125"/>
          </a:xfrm>
        </p:spPr>
        <p:txBody>
          <a:bodyPr/>
          <a:lstStyle/>
          <a:p>
            <a:fld id="{45610A43-01B0-8249-9AC4-7BF979EB6783}" type="datetimeFigureOut">
              <a:rPr lang="en-US" smtClean="0"/>
              <a:t>6/28/2022</a:t>
            </a:fld>
            <a:endParaRPr lang="en-US"/>
          </a:p>
        </p:txBody>
      </p:sp>
      <p:sp>
        <p:nvSpPr>
          <p:cNvPr id="4" name="Footer Placeholder 3">
            <a:extLst>
              <a:ext uri="{FF2B5EF4-FFF2-40B4-BE49-F238E27FC236}">
                <a16:creationId xmlns:a16="http://schemas.microsoft.com/office/drawing/2014/main" id="{6902D944-F701-9C4A-8BC2-47C3288578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EB22B9-8DC9-0748-AB60-7FB5BB98AD09}"/>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82599879-F66F-8C48-80C0-5F090D1D7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pic>
        <p:nvPicPr>
          <p:cNvPr id="9" name="Picture 8">
            <a:extLst>
              <a:ext uri="{FF2B5EF4-FFF2-40B4-BE49-F238E27FC236}">
                <a16:creationId xmlns:a16="http://schemas.microsoft.com/office/drawing/2014/main" id="{8029263C-8EDD-4C46-A118-A5A1DF550886}"/>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1" name="Picture 10" descr="A green circle with a white background&#10;&#10;Description automatically generated with low confidence">
            <a:extLst>
              <a:ext uri="{FF2B5EF4-FFF2-40B4-BE49-F238E27FC236}">
                <a16:creationId xmlns:a16="http://schemas.microsoft.com/office/drawing/2014/main" id="{D65A1278-3B7C-074C-88AB-96BE453117A9}"/>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
        <p:nvSpPr>
          <p:cNvPr id="10" name="Picture Placeholder 13">
            <a:extLst>
              <a:ext uri="{FF2B5EF4-FFF2-40B4-BE49-F238E27FC236}">
                <a16:creationId xmlns:a16="http://schemas.microsoft.com/office/drawing/2014/main" id="{BAFCEF55-58E2-4D4D-A02F-C16970715978}"/>
              </a:ext>
            </a:extLst>
          </p:cNvPr>
          <p:cNvSpPr>
            <a:spLocks noGrp="1"/>
          </p:cNvSpPr>
          <p:nvPr>
            <p:ph type="pic" sz="quarter" idx="19"/>
          </p:nvPr>
        </p:nvSpPr>
        <p:spPr>
          <a:xfrm>
            <a:off x="5282041" y="1860118"/>
            <a:ext cx="6198429" cy="4136197"/>
          </a:xfrm>
          <a:custGeom>
            <a:avLst/>
            <a:gdLst>
              <a:gd name="connsiteX0" fmla="*/ 0 w 7296405"/>
              <a:gd name="connsiteY0" fmla="*/ 0 h 4868876"/>
              <a:gd name="connsiteX1" fmla="*/ 7295813 w 7296405"/>
              <a:gd name="connsiteY1" fmla="*/ 0 h 4868876"/>
              <a:gd name="connsiteX2" fmla="*/ 7296035 w 7296405"/>
              <a:gd name="connsiteY2" fmla="*/ 1382767 h 4868876"/>
              <a:gd name="connsiteX3" fmla="*/ 7296063 w 7296405"/>
              <a:gd name="connsiteY3" fmla="*/ 1535126 h 4868876"/>
              <a:gd name="connsiteX4" fmla="*/ 7296405 w 7296405"/>
              <a:gd name="connsiteY4" fmla="*/ 1535126 h 4868876"/>
              <a:gd name="connsiteX5" fmla="*/ 7296405 w 7296405"/>
              <a:gd name="connsiteY5" fmla="*/ 3586175 h 4868876"/>
              <a:gd name="connsiteX6" fmla="*/ 7296405 w 7296405"/>
              <a:gd name="connsiteY6" fmla="*/ 4313240 h 4868876"/>
              <a:gd name="connsiteX7" fmla="*/ 6740769 w 7296405"/>
              <a:gd name="connsiteY7" fmla="*/ 4868876 h 4868876"/>
              <a:gd name="connsiteX8" fmla="*/ 5023105 w 7296405"/>
              <a:gd name="connsiteY8" fmla="*/ 4868876 h 4868876"/>
              <a:gd name="connsiteX9" fmla="*/ 2936043 w 7296405"/>
              <a:gd name="connsiteY9" fmla="*/ 4868876 h 4868876"/>
              <a:gd name="connsiteX10" fmla="*/ 2936043 w 7296405"/>
              <a:gd name="connsiteY10" fmla="*/ 4866798 h 4868876"/>
              <a:gd name="connsiteX11" fmla="*/ 0 w 7296405"/>
              <a:gd name="connsiteY11" fmla="*/ 4863875 h 486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6405" h="4868876">
                <a:moveTo>
                  <a:pt x="0" y="0"/>
                </a:moveTo>
                <a:lnTo>
                  <a:pt x="7295813" y="0"/>
                </a:lnTo>
                <a:cubicBezTo>
                  <a:pt x="7295887" y="529235"/>
                  <a:pt x="7295961" y="967386"/>
                  <a:pt x="7296035" y="1382767"/>
                </a:cubicBezTo>
                <a:lnTo>
                  <a:pt x="7296063" y="1535126"/>
                </a:lnTo>
                <a:lnTo>
                  <a:pt x="7296405" y="1535126"/>
                </a:lnTo>
                <a:lnTo>
                  <a:pt x="7296405" y="3586175"/>
                </a:lnTo>
                <a:lnTo>
                  <a:pt x="7296405" y="4313240"/>
                </a:lnTo>
                <a:cubicBezTo>
                  <a:pt x="7296405" y="4620109"/>
                  <a:pt x="7047638" y="4868876"/>
                  <a:pt x="6740769" y="4868876"/>
                </a:cubicBezTo>
                <a:lnTo>
                  <a:pt x="5023105" y="4868876"/>
                </a:lnTo>
                <a:lnTo>
                  <a:pt x="2936043" y="4868876"/>
                </a:lnTo>
                <a:lnTo>
                  <a:pt x="2936043" y="4866798"/>
                </a:lnTo>
                <a:lnTo>
                  <a:pt x="0" y="4863875"/>
                </a:lnTo>
                <a:close/>
              </a:path>
            </a:pathLst>
          </a:custGeom>
          <a:solidFill>
            <a:schemeClr val="bg2"/>
          </a:solidFill>
        </p:spPr>
        <p:txBody>
          <a:bodyPr wrap="square">
            <a:noAutofit/>
          </a:bodyPr>
          <a:lstStyle/>
          <a:p>
            <a:endParaRPr lang="en-US" dirty="0"/>
          </a:p>
        </p:txBody>
      </p:sp>
      <p:sp>
        <p:nvSpPr>
          <p:cNvPr id="12" name="Content Placeholder 2">
            <a:extLst>
              <a:ext uri="{FF2B5EF4-FFF2-40B4-BE49-F238E27FC236}">
                <a16:creationId xmlns:a16="http://schemas.microsoft.com/office/drawing/2014/main" id="{7A1808B3-F094-ED40-85BC-303CFFBC5D94}"/>
              </a:ext>
            </a:extLst>
          </p:cNvPr>
          <p:cNvSpPr>
            <a:spLocks noGrp="1"/>
          </p:cNvSpPr>
          <p:nvPr>
            <p:ph sz="half" idx="1"/>
          </p:nvPr>
        </p:nvSpPr>
        <p:spPr>
          <a:xfrm>
            <a:off x="546264" y="1825625"/>
            <a:ext cx="4526479"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158421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A49C8-2151-E347-BB75-1AC1CEE50626}"/>
              </a:ext>
            </a:extLst>
          </p:cNvPr>
          <p:cNvSpPr>
            <a:spLocks noGrp="1"/>
          </p:cNvSpPr>
          <p:nvPr>
            <p:ph type="title"/>
          </p:nvPr>
        </p:nvSpPr>
        <p:spPr>
          <a:xfrm>
            <a:off x="561600" y="363600"/>
            <a:ext cx="9440883" cy="1325563"/>
          </a:xfrm>
        </p:spPr>
        <p:txBody>
          <a:bodyPr>
            <a:normAutofit/>
          </a:bodyPr>
          <a:lstStyle>
            <a:lvl1pPr>
              <a:defRPr sz="3600" b="1">
                <a:solidFill>
                  <a:srgbClr val="005EB8"/>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66D99DFB-EEB7-1040-A178-89F667F2DD6B}"/>
              </a:ext>
            </a:extLst>
          </p:cNvPr>
          <p:cNvSpPr>
            <a:spLocks noGrp="1"/>
          </p:cNvSpPr>
          <p:nvPr>
            <p:ph type="dt" sz="half" idx="10"/>
          </p:nvPr>
        </p:nvSpPr>
        <p:spPr>
          <a:xfrm>
            <a:off x="510639" y="6356350"/>
            <a:ext cx="3070761" cy="365125"/>
          </a:xfrm>
        </p:spPr>
        <p:txBody>
          <a:bodyPr/>
          <a:lstStyle/>
          <a:p>
            <a:fld id="{45610A43-01B0-8249-9AC4-7BF979EB6783}" type="datetimeFigureOut">
              <a:rPr lang="en-US" smtClean="0"/>
              <a:t>6/28/2022</a:t>
            </a:fld>
            <a:endParaRPr lang="en-US"/>
          </a:p>
        </p:txBody>
      </p:sp>
      <p:sp>
        <p:nvSpPr>
          <p:cNvPr id="4" name="Footer Placeholder 3">
            <a:extLst>
              <a:ext uri="{FF2B5EF4-FFF2-40B4-BE49-F238E27FC236}">
                <a16:creationId xmlns:a16="http://schemas.microsoft.com/office/drawing/2014/main" id="{6902D944-F701-9C4A-8BC2-47C3288578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EB22B9-8DC9-0748-AB60-7FB5BB98AD09}"/>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82599879-F66F-8C48-80C0-5F090D1D7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pic>
        <p:nvPicPr>
          <p:cNvPr id="9" name="Picture 8">
            <a:extLst>
              <a:ext uri="{FF2B5EF4-FFF2-40B4-BE49-F238E27FC236}">
                <a16:creationId xmlns:a16="http://schemas.microsoft.com/office/drawing/2014/main" id="{8029263C-8EDD-4C46-A118-A5A1DF550886}"/>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pic>
        <p:nvPicPr>
          <p:cNvPr id="11" name="Picture 10" descr="A green circle with a white background&#10;&#10;Description automatically generated with low confidence">
            <a:extLst>
              <a:ext uri="{FF2B5EF4-FFF2-40B4-BE49-F238E27FC236}">
                <a16:creationId xmlns:a16="http://schemas.microsoft.com/office/drawing/2014/main" id="{D65A1278-3B7C-074C-88AB-96BE453117A9}"/>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Tree>
    <p:extLst>
      <p:ext uri="{BB962C8B-B14F-4D97-AF65-F5344CB8AC3E}">
        <p14:creationId xmlns:p14="http://schemas.microsoft.com/office/powerpoint/2010/main" val="398107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Double">
    <p:bg>
      <p:bgPr>
        <a:solidFill>
          <a:srgbClr val="005EB8"/>
        </a:solidFill>
        <a:effectLst/>
      </p:bgPr>
    </p:bg>
    <p:spTree>
      <p:nvGrpSpPr>
        <p:cNvPr id="1" name=""/>
        <p:cNvGrpSpPr/>
        <p:nvPr/>
      </p:nvGrpSpPr>
      <p:grpSpPr>
        <a:xfrm>
          <a:off x="0" y="0"/>
          <a:ext cx="0" cy="0"/>
          <a:chOff x="0" y="0"/>
          <a:chExt cx="0" cy="0"/>
        </a:xfrm>
      </p:grpSpPr>
      <p:sp>
        <p:nvSpPr>
          <p:cNvPr id="12" name="Teardrop 11">
            <a:extLst>
              <a:ext uri="{FF2B5EF4-FFF2-40B4-BE49-F238E27FC236}">
                <a16:creationId xmlns:a16="http://schemas.microsoft.com/office/drawing/2014/main" id="{585F10A0-78FD-EB4E-9816-8ECAE24B57AE}"/>
              </a:ext>
            </a:extLst>
          </p:cNvPr>
          <p:cNvSpPr/>
          <p:nvPr userDrawn="1"/>
        </p:nvSpPr>
        <p:spPr>
          <a:xfrm rot="16200000">
            <a:off x="5367291" y="1290931"/>
            <a:ext cx="1373316" cy="1373316"/>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ardrop 13">
            <a:extLst>
              <a:ext uri="{FF2B5EF4-FFF2-40B4-BE49-F238E27FC236}">
                <a16:creationId xmlns:a16="http://schemas.microsoft.com/office/drawing/2014/main" id="{350E660E-7562-6B49-B157-CDF2A0432716}"/>
              </a:ext>
            </a:extLst>
          </p:cNvPr>
          <p:cNvSpPr/>
          <p:nvPr userDrawn="1"/>
        </p:nvSpPr>
        <p:spPr>
          <a:xfrm rot="10800000">
            <a:off x="9206675" y="3819463"/>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1" name="Picture Placeholder 8">
            <a:extLst>
              <a:ext uri="{FF2B5EF4-FFF2-40B4-BE49-F238E27FC236}">
                <a16:creationId xmlns:a16="http://schemas.microsoft.com/office/drawing/2014/main" id="{1AE6790E-0A8B-0A4D-A6AB-3F7B0EBD76C1}"/>
              </a:ext>
            </a:extLst>
          </p:cNvPr>
          <p:cNvSpPr>
            <a:spLocks noGrp="1"/>
          </p:cNvSpPr>
          <p:nvPr>
            <p:ph type="pic" sz="quarter" idx="16"/>
          </p:nvPr>
        </p:nvSpPr>
        <p:spPr>
          <a:xfrm>
            <a:off x="6054165" y="1083636"/>
            <a:ext cx="4114800" cy="4114800"/>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sp>
        <p:nvSpPr>
          <p:cNvPr id="10" name="Picture Placeholder 9">
            <a:extLst>
              <a:ext uri="{FF2B5EF4-FFF2-40B4-BE49-F238E27FC236}">
                <a16:creationId xmlns:a16="http://schemas.microsoft.com/office/drawing/2014/main" id="{186305A2-819B-744F-803D-0E25E2C7F055}"/>
              </a:ext>
            </a:extLst>
          </p:cNvPr>
          <p:cNvSpPr>
            <a:spLocks noGrp="1"/>
          </p:cNvSpPr>
          <p:nvPr>
            <p:ph type="pic" sz="quarter" idx="17" hasCustomPrompt="1"/>
          </p:nvPr>
        </p:nvSpPr>
        <p:spPr>
          <a:xfrm>
            <a:off x="5413693" y="3644329"/>
            <a:ext cx="2029425" cy="2029425"/>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lvl1pPr marL="0" indent="0">
              <a:buNone/>
              <a:defRPr sz="1200"/>
            </a:lvl1pPr>
          </a:lstStyle>
          <a:p>
            <a:r>
              <a:rPr lang="en-US" dirty="0"/>
              <a:t>s</a:t>
            </a:r>
          </a:p>
        </p:txBody>
      </p:sp>
      <p:sp>
        <p:nvSpPr>
          <p:cNvPr id="15" name="Title 1">
            <a:extLst>
              <a:ext uri="{FF2B5EF4-FFF2-40B4-BE49-F238E27FC236}">
                <a16:creationId xmlns:a16="http://schemas.microsoft.com/office/drawing/2014/main" id="{527B61D7-2FB5-FD41-9E64-B9BFAB6E3EFB}"/>
              </a:ext>
            </a:extLst>
          </p:cNvPr>
          <p:cNvSpPr>
            <a:spLocks noGrp="1"/>
          </p:cNvSpPr>
          <p:nvPr>
            <p:ph type="ctrTitle"/>
          </p:nvPr>
        </p:nvSpPr>
        <p:spPr>
          <a:xfrm>
            <a:off x="397220" y="1122363"/>
            <a:ext cx="5011200" cy="2387600"/>
          </a:xfrm>
          <a:noFill/>
        </p:spPr>
        <p:txBody>
          <a:bodyPr anchor="b">
            <a:normAutofit/>
          </a:bodyPr>
          <a:lstStyle>
            <a:lvl1pPr algn="l">
              <a:defRPr sz="3600" b="1">
                <a:solidFill>
                  <a:schemeClr val="bg1"/>
                </a:solidFill>
              </a:defRPr>
            </a:lvl1pPr>
          </a:lstStyle>
          <a:p>
            <a:r>
              <a:rPr lang="en-GB" dirty="0"/>
              <a:t>Click to edit Master title style</a:t>
            </a:r>
            <a:endParaRPr lang="en-US" dirty="0"/>
          </a:p>
        </p:txBody>
      </p:sp>
      <p:sp>
        <p:nvSpPr>
          <p:cNvPr id="16" name="Subtitle 2">
            <a:extLst>
              <a:ext uri="{FF2B5EF4-FFF2-40B4-BE49-F238E27FC236}">
                <a16:creationId xmlns:a16="http://schemas.microsoft.com/office/drawing/2014/main" id="{CFAA430B-5C82-1A4E-8B5D-98775C47F8F6}"/>
              </a:ext>
            </a:extLst>
          </p:cNvPr>
          <p:cNvSpPr>
            <a:spLocks noGrp="1"/>
          </p:cNvSpPr>
          <p:nvPr>
            <p:ph type="subTitle" idx="1"/>
          </p:nvPr>
        </p:nvSpPr>
        <p:spPr>
          <a:xfrm>
            <a:off x="397220" y="3602038"/>
            <a:ext cx="5011256"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7" name="Picture 16" descr="A green circle with a white background&#10;&#10;Description automatically generated with low confidence">
            <a:extLst>
              <a:ext uri="{FF2B5EF4-FFF2-40B4-BE49-F238E27FC236}">
                <a16:creationId xmlns:a16="http://schemas.microsoft.com/office/drawing/2014/main" id="{6663EF89-26AC-0D41-AD44-BE125FF2B516}"/>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2138506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placeholder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EB2760-F673-1C4C-A76A-1D7B75E22E62}"/>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3" name="Footer Placeholder 2">
            <a:extLst>
              <a:ext uri="{FF2B5EF4-FFF2-40B4-BE49-F238E27FC236}">
                <a16:creationId xmlns:a16="http://schemas.microsoft.com/office/drawing/2014/main" id="{65702C21-D87F-584D-9A50-9A53A55737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04EBD2-053A-2D4F-89A0-6F0D65DC61EE}"/>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6" name="Picture Placeholder 5">
            <a:extLst>
              <a:ext uri="{FF2B5EF4-FFF2-40B4-BE49-F238E27FC236}">
                <a16:creationId xmlns:a16="http://schemas.microsoft.com/office/drawing/2014/main" id="{4BD6B270-D3B3-2E42-B2DF-C8219F189C4F}"/>
              </a:ext>
            </a:extLst>
          </p:cNvPr>
          <p:cNvSpPr>
            <a:spLocks noGrp="1"/>
          </p:cNvSpPr>
          <p:nvPr>
            <p:ph type="pic" sz="quarter" idx="16"/>
          </p:nvPr>
        </p:nvSpPr>
        <p:spPr>
          <a:xfrm>
            <a:off x="546265" y="1275841"/>
            <a:ext cx="3334260" cy="3334260"/>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a:defRPr sz="1600"/>
            </a:lvl1pPr>
          </a:lstStyle>
          <a:p>
            <a:endParaRPr lang="en-US" dirty="0"/>
          </a:p>
        </p:txBody>
      </p:sp>
      <p:sp>
        <p:nvSpPr>
          <p:cNvPr id="7" name="Picture Placeholder 6">
            <a:extLst>
              <a:ext uri="{FF2B5EF4-FFF2-40B4-BE49-F238E27FC236}">
                <a16:creationId xmlns:a16="http://schemas.microsoft.com/office/drawing/2014/main" id="{E2C67BF1-E5D5-9F4B-A62D-123867B84BCE}"/>
              </a:ext>
            </a:extLst>
          </p:cNvPr>
          <p:cNvSpPr>
            <a:spLocks noGrp="1"/>
          </p:cNvSpPr>
          <p:nvPr>
            <p:ph type="pic" sz="quarter" idx="17"/>
          </p:nvPr>
        </p:nvSpPr>
        <p:spPr>
          <a:xfrm>
            <a:off x="4606670" y="1275841"/>
            <a:ext cx="3334260" cy="3334260"/>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lvl1pPr>
              <a:defRPr sz="1600"/>
            </a:lvl1pPr>
          </a:lstStyle>
          <a:p>
            <a:endParaRPr lang="en-US" dirty="0"/>
          </a:p>
        </p:txBody>
      </p:sp>
      <p:sp>
        <p:nvSpPr>
          <p:cNvPr id="8" name="Picture Placeholder 16">
            <a:extLst>
              <a:ext uri="{FF2B5EF4-FFF2-40B4-BE49-F238E27FC236}">
                <a16:creationId xmlns:a16="http://schemas.microsoft.com/office/drawing/2014/main" id="{AC23332E-0F77-0549-BDCB-1A0E70FDB79C}"/>
              </a:ext>
            </a:extLst>
          </p:cNvPr>
          <p:cNvSpPr>
            <a:spLocks noGrp="1"/>
          </p:cNvSpPr>
          <p:nvPr>
            <p:ph type="pic" sz="quarter" idx="15"/>
          </p:nvPr>
        </p:nvSpPr>
        <p:spPr>
          <a:xfrm>
            <a:off x="8974990" y="1275839"/>
            <a:ext cx="2306355" cy="3334261"/>
          </a:xfrm>
          <a:custGeom>
            <a:avLst/>
            <a:gdLst>
              <a:gd name="connsiteX0" fmla="*/ 0 w 3206750"/>
              <a:gd name="connsiteY0" fmla="*/ 0 h 4635948"/>
              <a:gd name="connsiteX1" fmla="*/ 1584673 w 3206750"/>
              <a:gd name="connsiteY1" fmla="*/ 0 h 4635948"/>
              <a:gd name="connsiteX2" fmla="*/ 1584673 w 3206750"/>
              <a:gd name="connsiteY2" fmla="*/ 944 h 4635948"/>
              <a:gd name="connsiteX3" fmla="*/ 1603375 w 3206750"/>
              <a:gd name="connsiteY3" fmla="*/ 0 h 4635948"/>
              <a:gd name="connsiteX4" fmla="*/ 3206750 w 3206750"/>
              <a:gd name="connsiteY4" fmla="*/ 1603375 h 4635948"/>
              <a:gd name="connsiteX5" fmla="*/ 3080749 w 3206750"/>
              <a:gd name="connsiteY5" fmla="*/ 2227481 h 4635948"/>
              <a:gd name="connsiteX6" fmla="*/ 3037156 w 3206750"/>
              <a:gd name="connsiteY6" fmla="*/ 2317974 h 4635948"/>
              <a:gd name="connsiteX7" fmla="*/ 3080749 w 3206750"/>
              <a:gd name="connsiteY7" fmla="*/ 2408467 h 4635948"/>
              <a:gd name="connsiteX8" fmla="*/ 3206750 w 3206750"/>
              <a:gd name="connsiteY8" fmla="*/ 3032573 h 4635948"/>
              <a:gd name="connsiteX9" fmla="*/ 1603375 w 3206750"/>
              <a:gd name="connsiteY9" fmla="*/ 4635948 h 4635948"/>
              <a:gd name="connsiteX10" fmla="*/ 1584673 w 3206750"/>
              <a:gd name="connsiteY10" fmla="*/ 4635004 h 4635948"/>
              <a:gd name="connsiteX11" fmla="*/ 1584673 w 3206750"/>
              <a:gd name="connsiteY11" fmla="*/ 4635948 h 4635948"/>
              <a:gd name="connsiteX12" fmla="*/ 0 w 3206750"/>
              <a:gd name="connsiteY12" fmla="*/ 4635948 h 4635948"/>
              <a:gd name="connsiteX13" fmla="*/ 0 w 3206750"/>
              <a:gd name="connsiteY13" fmla="*/ 3051275 h 4635948"/>
              <a:gd name="connsiteX14" fmla="*/ 945 w 3206750"/>
              <a:gd name="connsiteY14" fmla="*/ 3051275 h 4635948"/>
              <a:gd name="connsiteX15" fmla="*/ 0 w 3206750"/>
              <a:gd name="connsiteY15" fmla="*/ 3032573 h 4635948"/>
              <a:gd name="connsiteX16" fmla="*/ 126001 w 3206750"/>
              <a:gd name="connsiteY16" fmla="*/ 2408467 h 4635948"/>
              <a:gd name="connsiteX17" fmla="*/ 169594 w 3206750"/>
              <a:gd name="connsiteY17" fmla="*/ 2317974 h 4635948"/>
              <a:gd name="connsiteX18" fmla="*/ 126001 w 3206750"/>
              <a:gd name="connsiteY18" fmla="*/ 2227481 h 4635948"/>
              <a:gd name="connsiteX19" fmla="*/ 0 w 3206750"/>
              <a:gd name="connsiteY19" fmla="*/ 1603375 h 4635948"/>
              <a:gd name="connsiteX20" fmla="*/ 945 w 3206750"/>
              <a:gd name="connsiteY20" fmla="*/ 1584673 h 4635948"/>
              <a:gd name="connsiteX21" fmla="*/ 0 w 3206750"/>
              <a:gd name="connsiteY21" fmla="*/ 1584673 h 46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6750" h="4635948">
                <a:moveTo>
                  <a:pt x="0" y="0"/>
                </a:moveTo>
                <a:lnTo>
                  <a:pt x="1584673" y="0"/>
                </a:lnTo>
                <a:lnTo>
                  <a:pt x="1584673" y="944"/>
                </a:lnTo>
                <a:lnTo>
                  <a:pt x="1603375" y="0"/>
                </a:lnTo>
                <a:cubicBezTo>
                  <a:pt x="2488895" y="0"/>
                  <a:pt x="3206750" y="717855"/>
                  <a:pt x="3206750" y="1603375"/>
                </a:cubicBezTo>
                <a:cubicBezTo>
                  <a:pt x="3206750" y="1824755"/>
                  <a:pt x="3161884" y="2035656"/>
                  <a:pt x="3080749" y="2227481"/>
                </a:cubicBezTo>
                <a:lnTo>
                  <a:pt x="3037156" y="2317974"/>
                </a:lnTo>
                <a:lnTo>
                  <a:pt x="3080749" y="2408467"/>
                </a:lnTo>
                <a:cubicBezTo>
                  <a:pt x="3161884" y="2600292"/>
                  <a:pt x="3206750" y="2811193"/>
                  <a:pt x="3206750" y="3032573"/>
                </a:cubicBezTo>
                <a:cubicBezTo>
                  <a:pt x="3206750" y="3918093"/>
                  <a:pt x="2488895" y="4635948"/>
                  <a:pt x="1603375" y="4635948"/>
                </a:cubicBezTo>
                <a:lnTo>
                  <a:pt x="1584673" y="4635004"/>
                </a:lnTo>
                <a:lnTo>
                  <a:pt x="1584673" y="4635948"/>
                </a:lnTo>
                <a:lnTo>
                  <a:pt x="0" y="4635948"/>
                </a:lnTo>
                <a:lnTo>
                  <a:pt x="0" y="3051275"/>
                </a:lnTo>
                <a:lnTo>
                  <a:pt x="945" y="3051275"/>
                </a:lnTo>
                <a:lnTo>
                  <a:pt x="0" y="3032573"/>
                </a:lnTo>
                <a:cubicBezTo>
                  <a:pt x="0" y="2811193"/>
                  <a:pt x="44866" y="2600292"/>
                  <a:pt x="126001" y="2408467"/>
                </a:cubicBezTo>
                <a:lnTo>
                  <a:pt x="169594" y="2317974"/>
                </a:lnTo>
                <a:lnTo>
                  <a:pt x="126001" y="2227481"/>
                </a:lnTo>
                <a:cubicBezTo>
                  <a:pt x="44866" y="2035656"/>
                  <a:pt x="0" y="1824755"/>
                  <a:pt x="0" y="1603375"/>
                </a:cubicBezTo>
                <a:lnTo>
                  <a:pt x="945" y="1584673"/>
                </a:lnTo>
                <a:lnTo>
                  <a:pt x="0" y="1584673"/>
                </a:lnTo>
                <a:close/>
              </a:path>
            </a:pathLst>
          </a:custGeom>
          <a:solidFill>
            <a:schemeClr val="bg2"/>
          </a:solidFill>
        </p:spPr>
        <p:txBody>
          <a:bodyPr wrap="square">
            <a:noAutofit/>
          </a:bodyPr>
          <a:lstStyle>
            <a:lvl1pPr>
              <a:defRPr sz="1600"/>
            </a:lvl1pPr>
          </a:lstStyle>
          <a:p>
            <a:endParaRPr lang="en-US" dirty="0"/>
          </a:p>
        </p:txBody>
      </p:sp>
    </p:spTree>
    <p:extLst>
      <p:ext uri="{BB962C8B-B14F-4D97-AF65-F5344CB8AC3E}">
        <p14:creationId xmlns:p14="http://schemas.microsoft.com/office/powerpoint/2010/main" val="256159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icture placeholder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EB2760-F673-1C4C-A76A-1D7B75E22E62}"/>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3" name="Footer Placeholder 2">
            <a:extLst>
              <a:ext uri="{FF2B5EF4-FFF2-40B4-BE49-F238E27FC236}">
                <a16:creationId xmlns:a16="http://schemas.microsoft.com/office/drawing/2014/main" id="{65702C21-D87F-584D-9A50-9A53A55737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04EBD2-053A-2D4F-89A0-6F0D65DC61EE}"/>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9" name="Picture Placeholder 13">
            <a:extLst>
              <a:ext uri="{FF2B5EF4-FFF2-40B4-BE49-F238E27FC236}">
                <a16:creationId xmlns:a16="http://schemas.microsoft.com/office/drawing/2014/main" id="{DBA7EC00-257D-8C43-B123-6F0A83BBFA7F}"/>
              </a:ext>
            </a:extLst>
          </p:cNvPr>
          <p:cNvSpPr>
            <a:spLocks noGrp="1"/>
          </p:cNvSpPr>
          <p:nvPr>
            <p:ph type="pic" sz="quarter" idx="19"/>
          </p:nvPr>
        </p:nvSpPr>
        <p:spPr>
          <a:xfrm>
            <a:off x="6096000" y="2160113"/>
            <a:ext cx="5549736" cy="3703326"/>
          </a:xfrm>
          <a:custGeom>
            <a:avLst/>
            <a:gdLst>
              <a:gd name="connsiteX0" fmla="*/ 0 w 7296405"/>
              <a:gd name="connsiteY0" fmla="*/ 0 h 4868876"/>
              <a:gd name="connsiteX1" fmla="*/ 7295813 w 7296405"/>
              <a:gd name="connsiteY1" fmla="*/ 0 h 4868876"/>
              <a:gd name="connsiteX2" fmla="*/ 7296035 w 7296405"/>
              <a:gd name="connsiteY2" fmla="*/ 1382767 h 4868876"/>
              <a:gd name="connsiteX3" fmla="*/ 7296063 w 7296405"/>
              <a:gd name="connsiteY3" fmla="*/ 1535126 h 4868876"/>
              <a:gd name="connsiteX4" fmla="*/ 7296405 w 7296405"/>
              <a:gd name="connsiteY4" fmla="*/ 1535126 h 4868876"/>
              <a:gd name="connsiteX5" fmla="*/ 7296405 w 7296405"/>
              <a:gd name="connsiteY5" fmla="*/ 3586175 h 4868876"/>
              <a:gd name="connsiteX6" fmla="*/ 7296405 w 7296405"/>
              <a:gd name="connsiteY6" fmla="*/ 4313240 h 4868876"/>
              <a:gd name="connsiteX7" fmla="*/ 6740769 w 7296405"/>
              <a:gd name="connsiteY7" fmla="*/ 4868876 h 4868876"/>
              <a:gd name="connsiteX8" fmla="*/ 5023105 w 7296405"/>
              <a:gd name="connsiteY8" fmla="*/ 4868876 h 4868876"/>
              <a:gd name="connsiteX9" fmla="*/ 2936043 w 7296405"/>
              <a:gd name="connsiteY9" fmla="*/ 4868876 h 4868876"/>
              <a:gd name="connsiteX10" fmla="*/ 2936043 w 7296405"/>
              <a:gd name="connsiteY10" fmla="*/ 4866798 h 4868876"/>
              <a:gd name="connsiteX11" fmla="*/ 0 w 7296405"/>
              <a:gd name="connsiteY11" fmla="*/ 4863875 h 486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6405" h="4868876">
                <a:moveTo>
                  <a:pt x="0" y="0"/>
                </a:moveTo>
                <a:lnTo>
                  <a:pt x="7295813" y="0"/>
                </a:lnTo>
                <a:cubicBezTo>
                  <a:pt x="7295887" y="529235"/>
                  <a:pt x="7295961" y="967386"/>
                  <a:pt x="7296035" y="1382767"/>
                </a:cubicBezTo>
                <a:lnTo>
                  <a:pt x="7296063" y="1535126"/>
                </a:lnTo>
                <a:lnTo>
                  <a:pt x="7296405" y="1535126"/>
                </a:lnTo>
                <a:lnTo>
                  <a:pt x="7296405" y="3586175"/>
                </a:lnTo>
                <a:lnTo>
                  <a:pt x="7296405" y="4313240"/>
                </a:lnTo>
                <a:cubicBezTo>
                  <a:pt x="7296405" y="4620109"/>
                  <a:pt x="7047638" y="4868876"/>
                  <a:pt x="6740769" y="4868876"/>
                </a:cubicBezTo>
                <a:lnTo>
                  <a:pt x="5023105" y="4868876"/>
                </a:lnTo>
                <a:lnTo>
                  <a:pt x="2936043" y="4868876"/>
                </a:lnTo>
                <a:lnTo>
                  <a:pt x="2936043" y="4866798"/>
                </a:lnTo>
                <a:lnTo>
                  <a:pt x="0" y="4863875"/>
                </a:lnTo>
                <a:close/>
              </a:path>
            </a:pathLst>
          </a:custGeom>
          <a:solidFill>
            <a:schemeClr val="bg2"/>
          </a:solidFill>
        </p:spPr>
        <p:txBody>
          <a:bodyPr wrap="square">
            <a:noAutofit/>
          </a:bodyPr>
          <a:lstStyle/>
          <a:p>
            <a:endParaRPr lang="en-US" dirty="0"/>
          </a:p>
        </p:txBody>
      </p:sp>
      <p:sp>
        <p:nvSpPr>
          <p:cNvPr id="10" name="Picture Placeholder 27">
            <a:extLst>
              <a:ext uri="{FF2B5EF4-FFF2-40B4-BE49-F238E27FC236}">
                <a16:creationId xmlns:a16="http://schemas.microsoft.com/office/drawing/2014/main" id="{F38D0F13-3625-7A40-8BDE-C7C01B6BAF70}"/>
              </a:ext>
            </a:extLst>
          </p:cNvPr>
          <p:cNvSpPr>
            <a:spLocks noGrp="1"/>
          </p:cNvSpPr>
          <p:nvPr>
            <p:ph type="pic" sz="quarter" idx="22"/>
          </p:nvPr>
        </p:nvSpPr>
        <p:spPr>
          <a:xfrm>
            <a:off x="615031" y="559845"/>
            <a:ext cx="4597236" cy="5303593"/>
          </a:xfrm>
          <a:custGeom>
            <a:avLst/>
            <a:gdLst>
              <a:gd name="connsiteX0" fmla="*/ 0 w 4597236"/>
              <a:gd name="connsiteY0" fmla="*/ 0 h 5303593"/>
              <a:gd name="connsiteX1" fmla="*/ 4597236 w 4597236"/>
              <a:gd name="connsiteY1" fmla="*/ 0 h 5303593"/>
              <a:gd name="connsiteX2" fmla="*/ 4597236 w 4597236"/>
              <a:gd name="connsiteY2" fmla="*/ 3203103 h 5303593"/>
              <a:gd name="connsiteX3" fmla="*/ 4597236 w 4597236"/>
              <a:gd name="connsiteY3" fmla="*/ 3534724 h 5303593"/>
              <a:gd name="connsiteX4" fmla="*/ 4597236 w 4597236"/>
              <a:gd name="connsiteY4" fmla="*/ 4495404 h 5303593"/>
              <a:gd name="connsiteX5" fmla="*/ 4597236 w 4597236"/>
              <a:gd name="connsiteY5" fmla="*/ 4953504 h 5303593"/>
              <a:gd name="connsiteX6" fmla="*/ 4247147 w 4597236"/>
              <a:gd name="connsiteY6" fmla="*/ 5303593 h 5303593"/>
              <a:gd name="connsiteX7" fmla="*/ 3164901 w 4597236"/>
              <a:gd name="connsiteY7" fmla="*/ 5303593 h 5303593"/>
              <a:gd name="connsiteX8" fmla="*/ 1849909 w 4597236"/>
              <a:gd name="connsiteY8" fmla="*/ 5303593 h 5303593"/>
              <a:gd name="connsiteX9" fmla="*/ 1849909 w 4597236"/>
              <a:gd name="connsiteY9" fmla="*/ 5302284 h 5303593"/>
              <a:gd name="connsiteX10" fmla="*/ 0 w 4597236"/>
              <a:gd name="connsiteY10" fmla="*/ 5300442 h 5303593"/>
              <a:gd name="connsiteX11" fmla="*/ 0 w 4597236"/>
              <a:gd name="connsiteY11" fmla="*/ 3534724 h 5303593"/>
              <a:gd name="connsiteX12" fmla="*/ 0 w 4597236"/>
              <a:gd name="connsiteY12" fmla="*/ 2235868 h 5303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97236" h="5303593">
                <a:moveTo>
                  <a:pt x="0" y="0"/>
                </a:moveTo>
                <a:lnTo>
                  <a:pt x="4597236" y="0"/>
                </a:lnTo>
                <a:lnTo>
                  <a:pt x="4597236" y="3203103"/>
                </a:lnTo>
                <a:lnTo>
                  <a:pt x="4597236" y="3534724"/>
                </a:lnTo>
                <a:lnTo>
                  <a:pt x="4597236" y="4495404"/>
                </a:lnTo>
                <a:lnTo>
                  <a:pt x="4597236" y="4953504"/>
                </a:lnTo>
                <a:cubicBezTo>
                  <a:pt x="4597236" y="5146853"/>
                  <a:pt x="4440496" y="5303593"/>
                  <a:pt x="4247147" y="5303593"/>
                </a:cubicBezTo>
                <a:lnTo>
                  <a:pt x="3164901" y="5303593"/>
                </a:lnTo>
                <a:lnTo>
                  <a:pt x="1849909" y="5303593"/>
                </a:lnTo>
                <a:lnTo>
                  <a:pt x="1849909" y="5302284"/>
                </a:lnTo>
                <a:lnTo>
                  <a:pt x="0" y="5300442"/>
                </a:lnTo>
                <a:lnTo>
                  <a:pt x="0" y="3534724"/>
                </a:lnTo>
                <a:lnTo>
                  <a:pt x="0" y="2235868"/>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3116247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70FFF02C-67F3-5B46-9770-B6E262DAE52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sp>
        <p:nvSpPr>
          <p:cNvPr id="2" name="Title 1">
            <a:extLst>
              <a:ext uri="{FF2B5EF4-FFF2-40B4-BE49-F238E27FC236}">
                <a16:creationId xmlns:a16="http://schemas.microsoft.com/office/drawing/2014/main" id="{EA6F7A5D-1796-1747-A447-4E56B73613F0}"/>
              </a:ext>
            </a:extLst>
          </p:cNvPr>
          <p:cNvSpPr>
            <a:spLocks noGrp="1"/>
          </p:cNvSpPr>
          <p:nvPr>
            <p:ph type="title" hasCustomPrompt="1"/>
          </p:nvPr>
        </p:nvSpPr>
        <p:spPr>
          <a:xfrm>
            <a:off x="546264" y="365125"/>
            <a:ext cx="9405258" cy="1325563"/>
          </a:xfrm>
        </p:spPr>
        <p:txBody>
          <a:bodyPr/>
          <a:lstStyle>
            <a:lvl1pPr>
              <a:defRPr>
                <a:solidFill>
                  <a:srgbClr val="005EB8"/>
                </a:solidFill>
              </a:defRPr>
            </a:lvl1pPr>
          </a:lstStyle>
          <a:p>
            <a:r>
              <a:rPr lang="en-GB" dirty="0"/>
              <a:t>Colours</a:t>
            </a:r>
            <a:endParaRPr lang="en-US" dirty="0"/>
          </a:p>
        </p:txBody>
      </p:sp>
      <p:sp>
        <p:nvSpPr>
          <p:cNvPr id="3" name="Date Placeholder 2">
            <a:extLst>
              <a:ext uri="{FF2B5EF4-FFF2-40B4-BE49-F238E27FC236}">
                <a16:creationId xmlns:a16="http://schemas.microsoft.com/office/drawing/2014/main" id="{348B22F7-91D1-EC44-94B1-00F175E722FE}"/>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4" name="Footer Placeholder 3">
            <a:extLst>
              <a:ext uri="{FF2B5EF4-FFF2-40B4-BE49-F238E27FC236}">
                <a16:creationId xmlns:a16="http://schemas.microsoft.com/office/drawing/2014/main" id="{E83E568B-6CB5-2C47-8D06-70A4A4ACE1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7045F1-EBBB-334A-A247-DA237C858C15}"/>
              </a:ext>
            </a:extLst>
          </p:cNvPr>
          <p:cNvSpPr>
            <a:spLocks noGrp="1"/>
          </p:cNvSpPr>
          <p:nvPr>
            <p:ph type="sldNum" sz="quarter" idx="12"/>
          </p:nvPr>
        </p:nvSpPr>
        <p:spPr/>
        <p:txBody>
          <a:bodyPr/>
          <a:lstStyle/>
          <a:p>
            <a:fld id="{B4227509-83FA-2943-A757-FE25886EE3E7}" type="slidenum">
              <a:rPr lang="en-US" smtClean="0"/>
              <a:t>‹#›</a:t>
            </a:fld>
            <a:endParaRPr lang="en-US"/>
          </a:p>
        </p:txBody>
      </p:sp>
      <p:grpSp>
        <p:nvGrpSpPr>
          <p:cNvPr id="30" name="Group 29">
            <a:extLst>
              <a:ext uri="{FF2B5EF4-FFF2-40B4-BE49-F238E27FC236}">
                <a16:creationId xmlns:a16="http://schemas.microsoft.com/office/drawing/2014/main" id="{CA3CD07B-D996-144B-A3F1-E8FD4D29354A}"/>
              </a:ext>
            </a:extLst>
          </p:cNvPr>
          <p:cNvGrpSpPr/>
          <p:nvPr userDrawn="1"/>
        </p:nvGrpSpPr>
        <p:grpSpPr>
          <a:xfrm>
            <a:off x="985032" y="2157888"/>
            <a:ext cx="6276583" cy="3304078"/>
            <a:chOff x="800622" y="1894840"/>
            <a:chExt cx="9115482" cy="4798513"/>
          </a:xfrm>
        </p:grpSpPr>
        <p:sp>
          <p:nvSpPr>
            <p:cNvPr id="8" name="Teardrop 7">
              <a:extLst>
                <a:ext uri="{FF2B5EF4-FFF2-40B4-BE49-F238E27FC236}">
                  <a16:creationId xmlns:a16="http://schemas.microsoft.com/office/drawing/2014/main" id="{421CE081-0C92-1C49-84DE-BE9923DE1FCD}"/>
                </a:ext>
              </a:extLst>
            </p:cNvPr>
            <p:cNvSpPr/>
            <p:nvPr userDrawn="1"/>
          </p:nvSpPr>
          <p:spPr>
            <a:xfrm rot="16200000">
              <a:off x="800622" y="1894840"/>
              <a:ext cx="1078282" cy="1078282"/>
            </a:xfrm>
            <a:prstGeom prst="teardrop">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ardrop 10">
              <a:extLst>
                <a:ext uri="{FF2B5EF4-FFF2-40B4-BE49-F238E27FC236}">
                  <a16:creationId xmlns:a16="http://schemas.microsoft.com/office/drawing/2014/main" id="{6BCA3172-4AD1-C244-BA70-9141F02E9B89}"/>
                </a:ext>
              </a:extLst>
            </p:cNvPr>
            <p:cNvSpPr/>
            <p:nvPr userDrawn="1"/>
          </p:nvSpPr>
          <p:spPr>
            <a:xfrm rot="16200000">
              <a:off x="800622" y="3059761"/>
              <a:ext cx="1078282" cy="1078282"/>
            </a:xfrm>
            <a:prstGeom prst="teardrop">
              <a:avLst/>
            </a:prstGeom>
            <a:solidFill>
              <a:srgbClr val="002E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ardrop 11">
              <a:extLst>
                <a:ext uri="{FF2B5EF4-FFF2-40B4-BE49-F238E27FC236}">
                  <a16:creationId xmlns:a16="http://schemas.microsoft.com/office/drawing/2014/main" id="{5D3EDAB3-7FB6-9E47-AE48-41D2BD5305C5}"/>
                </a:ext>
              </a:extLst>
            </p:cNvPr>
            <p:cNvSpPr/>
            <p:nvPr userDrawn="1"/>
          </p:nvSpPr>
          <p:spPr>
            <a:xfrm rot="16200000">
              <a:off x="1930433" y="3059761"/>
              <a:ext cx="1078282" cy="1078282"/>
            </a:xfrm>
            <a:prstGeom prst="teardrop">
              <a:avLst/>
            </a:prstGeom>
            <a:solidFill>
              <a:srgbClr val="007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ardrop 12">
              <a:extLst>
                <a:ext uri="{FF2B5EF4-FFF2-40B4-BE49-F238E27FC236}">
                  <a16:creationId xmlns:a16="http://schemas.microsoft.com/office/drawing/2014/main" id="{0FBA9FDB-538E-094E-8C94-7D59F66C909F}"/>
                </a:ext>
              </a:extLst>
            </p:cNvPr>
            <p:cNvSpPr/>
            <p:nvPr userDrawn="1"/>
          </p:nvSpPr>
          <p:spPr>
            <a:xfrm rot="16200000">
              <a:off x="3055308" y="3059761"/>
              <a:ext cx="1078282" cy="1078282"/>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ardrop 13">
              <a:extLst>
                <a:ext uri="{FF2B5EF4-FFF2-40B4-BE49-F238E27FC236}">
                  <a16:creationId xmlns:a16="http://schemas.microsoft.com/office/drawing/2014/main" id="{CABA1ABA-D216-E24E-95A8-F75A26DB2408}"/>
                </a:ext>
              </a:extLst>
            </p:cNvPr>
            <p:cNvSpPr/>
            <p:nvPr userDrawn="1"/>
          </p:nvSpPr>
          <p:spPr>
            <a:xfrm rot="16200000">
              <a:off x="4183408" y="3059761"/>
              <a:ext cx="1078282" cy="1078282"/>
            </a:xfrm>
            <a:prstGeom prst="teardrop">
              <a:avLst/>
            </a:prstGeom>
            <a:solidFill>
              <a:srgbClr val="00A9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ardrop 14">
              <a:extLst>
                <a:ext uri="{FF2B5EF4-FFF2-40B4-BE49-F238E27FC236}">
                  <a16:creationId xmlns:a16="http://schemas.microsoft.com/office/drawing/2014/main" id="{DE22BDB8-493E-6745-AC90-0FE6C5C46449}"/>
                </a:ext>
              </a:extLst>
            </p:cNvPr>
            <p:cNvSpPr/>
            <p:nvPr userDrawn="1"/>
          </p:nvSpPr>
          <p:spPr>
            <a:xfrm rot="16200000">
              <a:off x="5321234" y="3059761"/>
              <a:ext cx="1078282" cy="1078282"/>
            </a:xfrm>
            <a:prstGeom prst="teardrop">
              <a:avLst/>
            </a:prstGeom>
            <a:solidFill>
              <a:srgbClr val="738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ardrop 15">
              <a:extLst>
                <a:ext uri="{FF2B5EF4-FFF2-40B4-BE49-F238E27FC236}">
                  <a16:creationId xmlns:a16="http://schemas.microsoft.com/office/drawing/2014/main" id="{FE9DCF62-2A7E-1848-89AF-B3A1592D8062}"/>
                </a:ext>
              </a:extLst>
            </p:cNvPr>
            <p:cNvSpPr/>
            <p:nvPr userDrawn="1"/>
          </p:nvSpPr>
          <p:spPr>
            <a:xfrm rot="16200000">
              <a:off x="6476991" y="3059761"/>
              <a:ext cx="1078282" cy="1078282"/>
            </a:xfrm>
            <a:prstGeom prst="teardrop">
              <a:avLst/>
            </a:prstGeom>
            <a:solidFill>
              <a:srgbClr val="E5EE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ardrop 16">
              <a:extLst>
                <a:ext uri="{FF2B5EF4-FFF2-40B4-BE49-F238E27FC236}">
                  <a16:creationId xmlns:a16="http://schemas.microsoft.com/office/drawing/2014/main" id="{EF47D450-5A0E-744A-8F9D-C1407ACBFB84}"/>
                </a:ext>
              </a:extLst>
            </p:cNvPr>
            <p:cNvSpPr/>
            <p:nvPr userDrawn="1"/>
          </p:nvSpPr>
          <p:spPr>
            <a:xfrm rot="16200000">
              <a:off x="800622" y="4374994"/>
              <a:ext cx="1078282" cy="1078282"/>
            </a:xfrm>
            <a:prstGeom prst="teardrop">
              <a:avLst/>
            </a:prstGeom>
            <a:solidFill>
              <a:srgbClr val="0068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ardrop 17">
              <a:extLst>
                <a:ext uri="{FF2B5EF4-FFF2-40B4-BE49-F238E27FC236}">
                  <a16:creationId xmlns:a16="http://schemas.microsoft.com/office/drawing/2014/main" id="{11949C6B-A033-254A-9EAB-77C0846723BD}"/>
                </a:ext>
              </a:extLst>
            </p:cNvPr>
            <p:cNvSpPr/>
            <p:nvPr userDrawn="1"/>
          </p:nvSpPr>
          <p:spPr>
            <a:xfrm rot="16200000">
              <a:off x="1930434" y="4374994"/>
              <a:ext cx="1078282" cy="1078282"/>
            </a:xfrm>
            <a:prstGeom prst="teardrop">
              <a:avLst/>
            </a:prstGeom>
            <a:solidFill>
              <a:srgbClr val="019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ardrop 18">
              <a:extLst>
                <a:ext uri="{FF2B5EF4-FFF2-40B4-BE49-F238E27FC236}">
                  <a16:creationId xmlns:a16="http://schemas.microsoft.com/office/drawing/2014/main" id="{FB3DDE12-82CB-6343-B4D9-823B5AAF6F78}"/>
                </a:ext>
              </a:extLst>
            </p:cNvPr>
            <p:cNvSpPr/>
            <p:nvPr userDrawn="1"/>
          </p:nvSpPr>
          <p:spPr>
            <a:xfrm rot="16200000">
              <a:off x="3055307" y="4374994"/>
              <a:ext cx="1078282" cy="1078282"/>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ardrop 19">
              <a:extLst>
                <a:ext uri="{FF2B5EF4-FFF2-40B4-BE49-F238E27FC236}">
                  <a16:creationId xmlns:a16="http://schemas.microsoft.com/office/drawing/2014/main" id="{2921F0B3-411F-694B-8CDD-665ED318374F}"/>
                </a:ext>
              </a:extLst>
            </p:cNvPr>
            <p:cNvSpPr/>
            <p:nvPr userDrawn="1"/>
          </p:nvSpPr>
          <p:spPr>
            <a:xfrm rot="16200000">
              <a:off x="4183408" y="4374994"/>
              <a:ext cx="1078282" cy="1078282"/>
            </a:xfrm>
            <a:prstGeom prst="teardrop">
              <a:avLst/>
            </a:prstGeom>
            <a:solidFill>
              <a:srgbClr val="01A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ardrop 20">
              <a:extLst>
                <a:ext uri="{FF2B5EF4-FFF2-40B4-BE49-F238E27FC236}">
                  <a16:creationId xmlns:a16="http://schemas.microsoft.com/office/drawing/2014/main" id="{61F8A460-CDE6-AC46-93B1-1AB87DEFF429}"/>
                </a:ext>
              </a:extLst>
            </p:cNvPr>
            <p:cNvSpPr/>
            <p:nvPr userDrawn="1"/>
          </p:nvSpPr>
          <p:spPr>
            <a:xfrm rot="16200000">
              <a:off x="5321234" y="4374994"/>
              <a:ext cx="1078282" cy="1078282"/>
            </a:xfrm>
            <a:prstGeom prst="teardrop">
              <a:avLst/>
            </a:prstGeom>
            <a:solidFill>
              <a:srgbClr val="4056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ardrop 21">
              <a:extLst>
                <a:ext uri="{FF2B5EF4-FFF2-40B4-BE49-F238E27FC236}">
                  <a16:creationId xmlns:a16="http://schemas.microsoft.com/office/drawing/2014/main" id="{C2332DC1-95E4-CF4A-B547-9763E2DCE26B}"/>
                </a:ext>
              </a:extLst>
            </p:cNvPr>
            <p:cNvSpPr/>
            <p:nvPr userDrawn="1"/>
          </p:nvSpPr>
          <p:spPr>
            <a:xfrm rot="16200000">
              <a:off x="800622" y="5615071"/>
              <a:ext cx="1078282" cy="1078282"/>
            </a:xfrm>
            <a:prstGeom prst="teardrop">
              <a:avLst/>
            </a:prstGeom>
            <a:solidFill>
              <a:srgbClr val="310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ardrop 22">
              <a:extLst>
                <a:ext uri="{FF2B5EF4-FFF2-40B4-BE49-F238E27FC236}">
                  <a16:creationId xmlns:a16="http://schemas.microsoft.com/office/drawing/2014/main" id="{9C9F1542-D148-904E-B95F-C3AFC49FC330}"/>
                </a:ext>
              </a:extLst>
            </p:cNvPr>
            <p:cNvSpPr/>
            <p:nvPr userDrawn="1"/>
          </p:nvSpPr>
          <p:spPr>
            <a:xfrm rot="16200000">
              <a:off x="1930434" y="5615071"/>
              <a:ext cx="1078282" cy="1078282"/>
            </a:xfrm>
            <a:prstGeom prst="teardrop">
              <a:avLst/>
            </a:prstGeom>
            <a:solidFill>
              <a:srgbClr val="7C27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ardrop 23">
              <a:extLst>
                <a:ext uri="{FF2B5EF4-FFF2-40B4-BE49-F238E27FC236}">
                  <a16:creationId xmlns:a16="http://schemas.microsoft.com/office/drawing/2014/main" id="{1E6840E3-B7E9-034A-984C-8F8D30EADDF5}"/>
                </a:ext>
              </a:extLst>
            </p:cNvPr>
            <p:cNvSpPr/>
            <p:nvPr userDrawn="1"/>
          </p:nvSpPr>
          <p:spPr>
            <a:xfrm rot="16200000">
              <a:off x="3055307" y="5615071"/>
              <a:ext cx="1078282" cy="1078282"/>
            </a:xfrm>
            <a:prstGeom prst="teardrop">
              <a:avLst/>
            </a:prstGeom>
            <a:solidFill>
              <a:srgbClr val="AF1E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ardrop 24">
              <a:extLst>
                <a:ext uri="{FF2B5EF4-FFF2-40B4-BE49-F238E27FC236}">
                  <a16:creationId xmlns:a16="http://schemas.microsoft.com/office/drawing/2014/main" id="{D22817CE-3C86-DF49-9F8D-A6999622CDB4}"/>
                </a:ext>
              </a:extLst>
            </p:cNvPr>
            <p:cNvSpPr/>
            <p:nvPr userDrawn="1"/>
          </p:nvSpPr>
          <p:spPr>
            <a:xfrm rot="16200000">
              <a:off x="4183408" y="5615071"/>
              <a:ext cx="1078282" cy="1078282"/>
            </a:xfrm>
            <a:prstGeom prst="teardrop">
              <a:avLst/>
            </a:prstGeom>
            <a:solidFill>
              <a:srgbClr val="8B12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ardrop 25">
              <a:extLst>
                <a:ext uri="{FF2B5EF4-FFF2-40B4-BE49-F238E27FC236}">
                  <a16:creationId xmlns:a16="http://schemas.microsoft.com/office/drawing/2014/main" id="{B64C3998-AA52-4A4B-B960-9E76BCF57E54}"/>
                </a:ext>
              </a:extLst>
            </p:cNvPr>
            <p:cNvSpPr/>
            <p:nvPr userDrawn="1"/>
          </p:nvSpPr>
          <p:spPr>
            <a:xfrm rot="16200000">
              <a:off x="5321234" y="5615071"/>
              <a:ext cx="1078282" cy="1078282"/>
            </a:xfrm>
            <a:prstGeom prst="teardrop">
              <a:avLst/>
            </a:prstGeom>
            <a:solidFill>
              <a:srgbClr val="DB25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ardrop 27">
              <a:extLst>
                <a:ext uri="{FF2B5EF4-FFF2-40B4-BE49-F238E27FC236}">
                  <a16:creationId xmlns:a16="http://schemas.microsoft.com/office/drawing/2014/main" id="{9AA9C467-13B3-5741-8E2C-4A8A2510B522}"/>
                </a:ext>
              </a:extLst>
            </p:cNvPr>
            <p:cNvSpPr/>
            <p:nvPr userDrawn="1"/>
          </p:nvSpPr>
          <p:spPr>
            <a:xfrm rot="16200000">
              <a:off x="6476992" y="5615071"/>
              <a:ext cx="1078282" cy="1078282"/>
            </a:xfrm>
            <a:prstGeom prst="teardrop">
              <a:avLst/>
            </a:prstGeom>
            <a:solidFill>
              <a:srgbClr val="EF8D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ardrop 26">
              <a:extLst>
                <a:ext uri="{FF2B5EF4-FFF2-40B4-BE49-F238E27FC236}">
                  <a16:creationId xmlns:a16="http://schemas.microsoft.com/office/drawing/2014/main" id="{906E1B85-98D7-1146-88FD-B93E1979A43C}"/>
                </a:ext>
              </a:extLst>
            </p:cNvPr>
            <p:cNvSpPr/>
            <p:nvPr userDrawn="1"/>
          </p:nvSpPr>
          <p:spPr>
            <a:xfrm rot="16200000">
              <a:off x="7657407" y="5615071"/>
              <a:ext cx="1078282" cy="1078282"/>
            </a:xfrm>
            <a:prstGeom prst="teardrop">
              <a:avLst/>
            </a:prstGeom>
            <a:solidFill>
              <a:srgbClr val="FDBA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ardrop 28">
              <a:extLst>
                <a:ext uri="{FF2B5EF4-FFF2-40B4-BE49-F238E27FC236}">
                  <a16:creationId xmlns:a16="http://schemas.microsoft.com/office/drawing/2014/main" id="{71768EEC-2C3A-6846-A1A6-A23E8663A3F3}"/>
                </a:ext>
              </a:extLst>
            </p:cNvPr>
            <p:cNvSpPr/>
            <p:nvPr userDrawn="1"/>
          </p:nvSpPr>
          <p:spPr>
            <a:xfrm rot="16200000">
              <a:off x="8837822" y="5615071"/>
              <a:ext cx="1078282" cy="1078282"/>
            </a:xfrm>
            <a:prstGeom prst="teardrop">
              <a:avLst/>
            </a:prstGeom>
            <a:solidFill>
              <a:srgbClr val="FAE3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3" name="Picture 32">
            <a:extLst>
              <a:ext uri="{FF2B5EF4-FFF2-40B4-BE49-F238E27FC236}">
                <a16:creationId xmlns:a16="http://schemas.microsoft.com/office/drawing/2014/main" id="{CDB6A027-7F76-E242-B04D-0B1C8EC405D8}"/>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spTree>
    <p:extLst>
      <p:ext uri="{BB962C8B-B14F-4D97-AF65-F5344CB8AC3E}">
        <p14:creationId xmlns:p14="http://schemas.microsoft.com/office/powerpoint/2010/main" val="41961762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468022-9EBF-A94D-B620-7CAC11FFE121}"/>
              </a:ext>
            </a:extLst>
          </p:cNvPr>
          <p:cNvSpPr>
            <a:spLocks noGrp="1"/>
          </p:cNvSpPr>
          <p:nvPr>
            <p:ph type="title" orient="vert"/>
          </p:nvPr>
        </p:nvSpPr>
        <p:spPr>
          <a:xfrm>
            <a:off x="8724900" y="365125"/>
            <a:ext cx="2628900" cy="5811838"/>
          </a:xfrm>
        </p:spPr>
        <p:txBody>
          <a:bodyPr vert="eaVert"/>
          <a:lstStyle>
            <a:lvl1pPr>
              <a:defRPr>
                <a:solidFill>
                  <a:srgbClr val="005EB8"/>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55E4E43-EE64-694B-B714-3975A605635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2FB18E-AF46-8C4D-85F9-9D70D4AFDB7A}"/>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D8C057DD-41DC-3E4F-851B-6AD2B79399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50162A-55D8-D446-AA4A-63A79FAE96E9}"/>
              </a:ext>
            </a:extLst>
          </p:cNvPr>
          <p:cNvSpPr>
            <a:spLocks noGrp="1"/>
          </p:cNvSpPr>
          <p:nvPr>
            <p:ph type="sldNum" sz="quarter" idx="12"/>
          </p:nvPr>
        </p:nvSpPr>
        <p:spPr/>
        <p:txBody>
          <a:bodyPr/>
          <a:lstStyle/>
          <a:p>
            <a:fld id="{B4227509-83FA-2943-A757-FE25886EE3E7}" type="slidenum">
              <a:rPr lang="en-US" smtClean="0"/>
              <a:t>‹#›</a:t>
            </a:fld>
            <a:endParaRPr lang="en-US"/>
          </a:p>
        </p:txBody>
      </p:sp>
    </p:spTree>
    <p:extLst>
      <p:ext uri="{BB962C8B-B14F-4D97-AF65-F5344CB8AC3E}">
        <p14:creationId xmlns:p14="http://schemas.microsoft.com/office/powerpoint/2010/main" val="17319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Cutout">
    <p:bg>
      <p:bgPr>
        <a:solidFill>
          <a:srgbClr val="005EB8"/>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0" name="Title 1">
            <a:extLst>
              <a:ext uri="{FF2B5EF4-FFF2-40B4-BE49-F238E27FC236}">
                <a16:creationId xmlns:a16="http://schemas.microsoft.com/office/drawing/2014/main" id="{D008A10B-9613-5B47-A03F-CD067BBFEA29}"/>
              </a:ext>
            </a:extLst>
          </p:cNvPr>
          <p:cNvSpPr>
            <a:spLocks noGrp="1"/>
          </p:cNvSpPr>
          <p:nvPr>
            <p:ph type="ctrTitle"/>
          </p:nvPr>
        </p:nvSpPr>
        <p:spPr>
          <a:xfrm>
            <a:off x="397220" y="1122363"/>
            <a:ext cx="5011200" cy="2387600"/>
          </a:xfrm>
          <a:noFill/>
        </p:spPr>
        <p:txBody>
          <a:bodyPr anchor="b">
            <a:normAutofit/>
          </a:bodyPr>
          <a:lstStyle>
            <a:lvl1pPr algn="l">
              <a:defRPr sz="3600" b="1">
                <a:solidFill>
                  <a:schemeClr val="bg1"/>
                </a:solidFill>
              </a:defRPr>
            </a:lvl1pPr>
          </a:lstStyle>
          <a:p>
            <a:r>
              <a:rPr lang="en-GB" dirty="0"/>
              <a:t>Click to edit Master title style</a:t>
            </a:r>
            <a:endParaRPr lang="en-US" dirty="0"/>
          </a:p>
        </p:txBody>
      </p:sp>
      <p:sp>
        <p:nvSpPr>
          <p:cNvPr id="12" name="Subtitle 2">
            <a:extLst>
              <a:ext uri="{FF2B5EF4-FFF2-40B4-BE49-F238E27FC236}">
                <a16:creationId xmlns:a16="http://schemas.microsoft.com/office/drawing/2014/main" id="{EA7D5A97-C020-2D43-8388-9614E85A7CB2}"/>
              </a:ext>
            </a:extLst>
          </p:cNvPr>
          <p:cNvSpPr>
            <a:spLocks noGrp="1"/>
          </p:cNvSpPr>
          <p:nvPr>
            <p:ph type="subTitle" idx="1"/>
          </p:nvPr>
        </p:nvSpPr>
        <p:spPr>
          <a:xfrm>
            <a:off x="397220" y="3602038"/>
            <a:ext cx="5011256"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3" name="Picture 12" descr="A green circle with a white background&#10;&#10;Description automatically generated with low confidence">
            <a:extLst>
              <a:ext uri="{FF2B5EF4-FFF2-40B4-BE49-F238E27FC236}">
                <a16:creationId xmlns:a16="http://schemas.microsoft.com/office/drawing/2014/main" id="{F361F1A9-954E-6D46-8C9D-FEABB247DC82}"/>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69145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Cutou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DCE6-2E93-BA42-8721-625EFC4965CE}"/>
              </a:ext>
            </a:extLst>
          </p:cNvPr>
          <p:cNvSpPr>
            <a:spLocks noGrp="1"/>
          </p:cNvSpPr>
          <p:nvPr>
            <p:ph type="ctrTitle"/>
          </p:nvPr>
        </p:nvSpPr>
        <p:spPr>
          <a:xfrm>
            <a:off x="327380" y="1393371"/>
            <a:ext cx="6598206" cy="2116592"/>
          </a:xfrm>
          <a:noFill/>
        </p:spPr>
        <p:txBody>
          <a:bodyPr anchor="b">
            <a:normAutofit/>
          </a:bodyPr>
          <a:lstStyle>
            <a:lvl1pPr algn="l">
              <a:defRPr sz="3600" b="1">
                <a:solidFill>
                  <a:srgbClr val="015EB8"/>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D0D871F-31C4-BE40-B3B1-BCB638917D90}"/>
              </a:ext>
            </a:extLst>
          </p:cNvPr>
          <p:cNvSpPr>
            <a:spLocks noGrp="1"/>
          </p:cNvSpPr>
          <p:nvPr>
            <p:ph type="subTitle" idx="1"/>
          </p:nvPr>
        </p:nvSpPr>
        <p:spPr>
          <a:xfrm>
            <a:off x="327380" y="3602038"/>
            <a:ext cx="6598206" cy="1655762"/>
          </a:xfrm>
        </p:spPr>
        <p:txBody>
          <a:bodyPr/>
          <a:lstStyle>
            <a:lvl1pPr marL="0" indent="0" algn="l">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11" name="Picture 10" descr="A green circle with a white background&#10;&#10;Description automatically generated with low confidence">
            <a:extLst>
              <a:ext uri="{FF2B5EF4-FFF2-40B4-BE49-F238E27FC236}">
                <a16:creationId xmlns:a16="http://schemas.microsoft.com/office/drawing/2014/main" id="{C7D235C8-5309-BE47-BB7D-EF3AF779AF1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pic>
        <p:nvPicPr>
          <p:cNvPr id="12" name="Picture 11">
            <a:extLst>
              <a:ext uri="{FF2B5EF4-FFF2-40B4-BE49-F238E27FC236}">
                <a16:creationId xmlns:a16="http://schemas.microsoft.com/office/drawing/2014/main" id="{C9434BDC-F64E-B24D-A707-6256DEC074B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536132" y="345982"/>
            <a:ext cx="2258525" cy="756032"/>
          </a:xfrm>
          <a:prstGeom prst="rect">
            <a:avLst/>
          </a:prstGeom>
        </p:spPr>
      </p:pic>
      <p:pic>
        <p:nvPicPr>
          <p:cNvPr id="13" name="Picture 12">
            <a:extLst>
              <a:ext uri="{FF2B5EF4-FFF2-40B4-BE49-F238E27FC236}">
                <a16:creationId xmlns:a16="http://schemas.microsoft.com/office/drawing/2014/main" id="{4EEEC4DD-F508-F443-9CC0-07CCDBA6FC1E}"/>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9187965" y="3860800"/>
            <a:ext cx="3004035" cy="3004035"/>
          </a:xfrm>
          <a:prstGeom prst="rect">
            <a:avLst/>
          </a:prstGeom>
        </p:spPr>
      </p:pic>
    </p:spTree>
    <p:extLst>
      <p:ext uri="{BB962C8B-B14F-4D97-AF65-F5344CB8AC3E}">
        <p14:creationId xmlns:p14="http://schemas.microsoft.com/office/powerpoint/2010/main" val="3896224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B1">
    <p:bg>
      <p:bgPr>
        <a:solidFill>
          <a:srgbClr val="005EB8"/>
        </a:solidFill>
        <a:effectLst/>
      </p:bgPr>
    </p:bg>
    <p:spTree>
      <p:nvGrpSpPr>
        <p:cNvPr id="1" name=""/>
        <p:cNvGrpSpPr/>
        <p:nvPr/>
      </p:nvGrpSpPr>
      <p:grpSpPr>
        <a:xfrm>
          <a:off x="0" y="0"/>
          <a:ext cx="0" cy="0"/>
          <a:chOff x="0" y="0"/>
          <a:chExt cx="0" cy="0"/>
        </a:xfrm>
      </p:grpSpPr>
      <p:sp>
        <p:nvSpPr>
          <p:cNvPr id="18" name="Teardrop 17">
            <a:extLst>
              <a:ext uri="{FF2B5EF4-FFF2-40B4-BE49-F238E27FC236}">
                <a16:creationId xmlns:a16="http://schemas.microsoft.com/office/drawing/2014/main" id="{A10B11E5-0120-384E-A6F5-0CE2EC42D2EA}"/>
              </a:ext>
            </a:extLst>
          </p:cNvPr>
          <p:cNvSpPr/>
          <p:nvPr userDrawn="1"/>
        </p:nvSpPr>
        <p:spPr>
          <a:xfrm rot="10800000">
            <a:off x="6639115" y="4560885"/>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01DCE6-2E93-BA42-8721-625EFC4965CE}"/>
              </a:ext>
            </a:extLst>
          </p:cNvPr>
          <p:cNvSpPr>
            <a:spLocks noGrp="1"/>
          </p:cNvSpPr>
          <p:nvPr>
            <p:ph type="ctrTitle"/>
          </p:nvPr>
        </p:nvSpPr>
        <p:spPr>
          <a:xfrm>
            <a:off x="7442907" y="1122363"/>
            <a:ext cx="4351751" cy="2387600"/>
          </a:xfrm>
          <a:noFill/>
        </p:spPr>
        <p:txBody>
          <a:bodyPr anchor="b">
            <a:normAutofit/>
          </a:bodyPr>
          <a:lstStyle>
            <a:lvl1pPr algn="r">
              <a:defRPr sz="36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D0D871F-31C4-BE40-B3B1-BCB638917D90}"/>
              </a:ext>
            </a:extLst>
          </p:cNvPr>
          <p:cNvSpPr>
            <a:spLocks noGrp="1"/>
          </p:cNvSpPr>
          <p:nvPr>
            <p:ph type="subTitle" idx="1"/>
          </p:nvPr>
        </p:nvSpPr>
        <p:spPr>
          <a:xfrm>
            <a:off x="7442907" y="3602038"/>
            <a:ext cx="4351751"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3" name="Teardrop 12">
            <a:extLst>
              <a:ext uri="{FF2B5EF4-FFF2-40B4-BE49-F238E27FC236}">
                <a16:creationId xmlns:a16="http://schemas.microsoft.com/office/drawing/2014/main" id="{B0DCE003-70AB-F043-8F3E-1D2616C48582}"/>
              </a:ext>
            </a:extLst>
          </p:cNvPr>
          <p:cNvSpPr/>
          <p:nvPr userDrawn="1"/>
        </p:nvSpPr>
        <p:spPr>
          <a:xfrm rot="16200000">
            <a:off x="2375937" y="1472823"/>
            <a:ext cx="1373316" cy="1373316"/>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icture Placeholder 16">
            <a:extLst>
              <a:ext uri="{FF2B5EF4-FFF2-40B4-BE49-F238E27FC236}">
                <a16:creationId xmlns:a16="http://schemas.microsoft.com/office/drawing/2014/main" id="{2E9EDB31-1E0D-E642-B23D-C0EB6A4B8292}"/>
              </a:ext>
            </a:extLst>
          </p:cNvPr>
          <p:cNvSpPr>
            <a:spLocks noGrp="1"/>
          </p:cNvSpPr>
          <p:nvPr>
            <p:ph type="pic" sz="quarter" idx="15"/>
          </p:nvPr>
        </p:nvSpPr>
        <p:spPr>
          <a:xfrm>
            <a:off x="3177210" y="556717"/>
            <a:ext cx="4014897" cy="5804273"/>
          </a:xfrm>
          <a:custGeom>
            <a:avLst/>
            <a:gdLst>
              <a:gd name="connsiteX0" fmla="*/ 0 w 3206750"/>
              <a:gd name="connsiteY0" fmla="*/ 0 h 4635948"/>
              <a:gd name="connsiteX1" fmla="*/ 1584673 w 3206750"/>
              <a:gd name="connsiteY1" fmla="*/ 0 h 4635948"/>
              <a:gd name="connsiteX2" fmla="*/ 1584673 w 3206750"/>
              <a:gd name="connsiteY2" fmla="*/ 944 h 4635948"/>
              <a:gd name="connsiteX3" fmla="*/ 1603375 w 3206750"/>
              <a:gd name="connsiteY3" fmla="*/ 0 h 4635948"/>
              <a:gd name="connsiteX4" fmla="*/ 3206750 w 3206750"/>
              <a:gd name="connsiteY4" fmla="*/ 1603375 h 4635948"/>
              <a:gd name="connsiteX5" fmla="*/ 3080749 w 3206750"/>
              <a:gd name="connsiteY5" fmla="*/ 2227481 h 4635948"/>
              <a:gd name="connsiteX6" fmla="*/ 3037156 w 3206750"/>
              <a:gd name="connsiteY6" fmla="*/ 2317974 h 4635948"/>
              <a:gd name="connsiteX7" fmla="*/ 3080749 w 3206750"/>
              <a:gd name="connsiteY7" fmla="*/ 2408467 h 4635948"/>
              <a:gd name="connsiteX8" fmla="*/ 3206750 w 3206750"/>
              <a:gd name="connsiteY8" fmla="*/ 3032573 h 4635948"/>
              <a:gd name="connsiteX9" fmla="*/ 1603375 w 3206750"/>
              <a:gd name="connsiteY9" fmla="*/ 4635948 h 4635948"/>
              <a:gd name="connsiteX10" fmla="*/ 1584673 w 3206750"/>
              <a:gd name="connsiteY10" fmla="*/ 4635004 h 4635948"/>
              <a:gd name="connsiteX11" fmla="*/ 1584673 w 3206750"/>
              <a:gd name="connsiteY11" fmla="*/ 4635948 h 4635948"/>
              <a:gd name="connsiteX12" fmla="*/ 0 w 3206750"/>
              <a:gd name="connsiteY12" fmla="*/ 4635948 h 4635948"/>
              <a:gd name="connsiteX13" fmla="*/ 0 w 3206750"/>
              <a:gd name="connsiteY13" fmla="*/ 3051275 h 4635948"/>
              <a:gd name="connsiteX14" fmla="*/ 945 w 3206750"/>
              <a:gd name="connsiteY14" fmla="*/ 3051275 h 4635948"/>
              <a:gd name="connsiteX15" fmla="*/ 0 w 3206750"/>
              <a:gd name="connsiteY15" fmla="*/ 3032573 h 4635948"/>
              <a:gd name="connsiteX16" fmla="*/ 126001 w 3206750"/>
              <a:gd name="connsiteY16" fmla="*/ 2408467 h 4635948"/>
              <a:gd name="connsiteX17" fmla="*/ 169594 w 3206750"/>
              <a:gd name="connsiteY17" fmla="*/ 2317974 h 4635948"/>
              <a:gd name="connsiteX18" fmla="*/ 126001 w 3206750"/>
              <a:gd name="connsiteY18" fmla="*/ 2227481 h 4635948"/>
              <a:gd name="connsiteX19" fmla="*/ 0 w 3206750"/>
              <a:gd name="connsiteY19" fmla="*/ 1603375 h 4635948"/>
              <a:gd name="connsiteX20" fmla="*/ 945 w 3206750"/>
              <a:gd name="connsiteY20" fmla="*/ 1584673 h 4635948"/>
              <a:gd name="connsiteX21" fmla="*/ 0 w 3206750"/>
              <a:gd name="connsiteY21" fmla="*/ 1584673 h 46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6750" h="4635948">
                <a:moveTo>
                  <a:pt x="0" y="0"/>
                </a:moveTo>
                <a:lnTo>
                  <a:pt x="1584673" y="0"/>
                </a:lnTo>
                <a:lnTo>
                  <a:pt x="1584673" y="944"/>
                </a:lnTo>
                <a:lnTo>
                  <a:pt x="1603375" y="0"/>
                </a:lnTo>
                <a:cubicBezTo>
                  <a:pt x="2488895" y="0"/>
                  <a:pt x="3206750" y="717855"/>
                  <a:pt x="3206750" y="1603375"/>
                </a:cubicBezTo>
                <a:cubicBezTo>
                  <a:pt x="3206750" y="1824755"/>
                  <a:pt x="3161884" y="2035656"/>
                  <a:pt x="3080749" y="2227481"/>
                </a:cubicBezTo>
                <a:lnTo>
                  <a:pt x="3037156" y="2317974"/>
                </a:lnTo>
                <a:lnTo>
                  <a:pt x="3080749" y="2408467"/>
                </a:lnTo>
                <a:cubicBezTo>
                  <a:pt x="3161884" y="2600292"/>
                  <a:pt x="3206750" y="2811193"/>
                  <a:pt x="3206750" y="3032573"/>
                </a:cubicBezTo>
                <a:cubicBezTo>
                  <a:pt x="3206750" y="3918093"/>
                  <a:pt x="2488895" y="4635948"/>
                  <a:pt x="1603375" y="4635948"/>
                </a:cubicBezTo>
                <a:lnTo>
                  <a:pt x="1584673" y="4635004"/>
                </a:lnTo>
                <a:lnTo>
                  <a:pt x="1584673" y="4635948"/>
                </a:lnTo>
                <a:lnTo>
                  <a:pt x="0" y="4635948"/>
                </a:lnTo>
                <a:lnTo>
                  <a:pt x="0" y="3051275"/>
                </a:lnTo>
                <a:lnTo>
                  <a:pt x="945" y="3051275"/>
                </a:lnTo>
                <a:lnTo>
                  <a:pt x="0" y="3032573"/>
                </a:lnTo>
                <a:cubicBezTo>
                  <a:pt x="0" y="2811193"/>
                  <a:pt x="44866" y="2600292"/>
                  <a:pt x="126001" y="2408467"/>
                </a:cubicBezTo>
                <a:lnTo>
                  <a:pt x="169594" y="2317974"/>
                </a:lnTo>
                <a:lnTo>
                  <a:pt x="126001" y="2227481"/>
                </a:lnTo>
                <a:cubicBezTo>
                  <a:pt x="44866" y="2035656"/>
                  <a:pt x="0" y="1824755"/>
                  <a:pt x="0" y="1603375"/>
                </a:cubicBezTo>
                <a:lnTo>
                  <a:pt x="945" y="1584673"/>
                </a:lnTo>
                <a:lnTo>
                  <a:pt x="0" y="1584673"/>
                </a:lnTo>
                <a:close/>
              </a:path>
            </a:pathLst>
          </a:custGeom>
          <a:solidFill>
            <a:schemeClr val="bg2"/>
          </a:solidFill>
        </p:spPr>
        <p:txBody>
          <a:bodyPr wrap="square">
            <a:noAutofit/>
          </a:bodyPr>
          <a:lstStyle/>
          <a:p>
            <a:endParaRPr lang="en-US" dirty="0"/>
          </a:p>
        </p:txBody>
      </p:sp>
      <p:pic>
        <p:nvPicPr>
          <p:cNvPr id="10" name="Picture 9" descr="A green circle with a white background&#10;&#10;Description automatically generated with low confidence">
            <a:extLst>
              <a:ext uri="{FF2B5EF4-FFF2-40B4-BE49-F238E27FC236}">
                <a16:creationId xmlns:a16="http://schemas.microsoft.com/office/drawing/2014/main" id="{48AA8857-7D47-D745-974D-0C250EA1D719}"/>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401087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B2">
    <p:bg>
      <p:bgPr>
        <a:solidFill>
          <a:srgbClr val="002E88"/>
        </a:solidFill>
        <a:effectLst/>
      </p:bgPr>
    </p:bg>
    <p:spTree>
      <p:nvGrpSpPr>
        <p:cNvPr id="1" name=""/>
        <p:cNvGrpSpPr/>
        <p:nvPr/>
      </p:nvGrpSpPr>
      <p:grpSpPr>
        <a:xfrm>
          <a:off x="0" y="0"/>
          <a:ext cx="0" cy="0"/>
          <a:chOff x="0" y="0"/>
          <a:chExt cx="0" cy="0"/>
        </a:xfrm>
      </p:grpSpPr>
      <p:sp>
        <p:nvSpPr>
          <p:cNvPr id="21" name="Teardrop 20">
            <a:extLst>
              <a:ext uri="{FF2B5EF4-FFF2-40B4-BE49-F238E27FC236}">
                <a16:creationId xmlns:a16="http://schemas.microsoft.com/office/drawing/2014/main" id="{64370FF1-9F80-8B4D-A76B-01F756033743}"/>
              </a:ext>
            </a:extLst>
          </p:cNvPr>
          <p:cNvSpPr/>
          <p:nvPr userDrawn="1"/>
        </p:nvSpPr>
        <p:spPr>
          <a:xfrm rot="10800000">
            <a:off x="6639115" y="4560885"/>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ardrop 18">
            <a:extLst>
              <a:ext uri="{FF2B5EF4-FFF2-40B4-BE49-F238E27FC236}">
                <a16:creationId xmlns:a16="http://schemas.microsoft.com/office/drawing/2014/main" id="{22BAEFCC-50FA-3744-AF0B-8CA70F161D18}"/>
              </a:ext>
            </a:extLst>
          </p:cNvPr>
          <p:cNvSpPr/>
          <p:nvPr userDrawn="1"/>
        </p:nvSpPr>
        <p:spPr>
          <a:xfrm rot="16200000">
            <a:off x="2375937" y="1472823"/>
            <a:ext cx="1373316" cy="1373316"/>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01DCE6-2E93-BA42-8721-625EFC4965CE}"/>
              </a:ext>
            </a:extLst>
          </p:cNvPr>
          <p:cNvSpPr>
            <a:spLocks noGrp="1"/>
          </p:cNvSpPr>
          <p:nvPr>
            <p:ph type="ctrTitle"/>
          </p:nvPr>
        </p:nvSpPr>
        <p:spPr>
          <a:xfrm>
            <a:off x="7442907" y="1122363"/>
            <a:ext cx="4351751" cy="2387600"/>
          </a:xfrm>
          <a:noFill/>
        </p:spPr>
        <p:txBody>
          <a:bodyPr anchor="b">
            <a:normAutofit/>
          </a:bodyPr>
          <a:lstStyle>
            <a:lvl1pPr algn="r">
              <a:defRPr sz="36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D0D871F-31C4-BE40-B3B1-BCB638917D90}"/>
              </a:ext>
            </a:extLst>
          </p:cNvPr>
          <p:cNvSpPr>
            <a:spLocks noGrp="1"/>
          </p:cNvSpPr>
          <p:nvPr>
            <p:ph type="subTitle" idx="1"/>
          </p:nvPr>
        </p:nvSpPr>
        <p:spPr>
          <a:xfrm>
            <a:off x="7442907" y="3602038"/>
            <a:ext cx="4351751"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8" name="Picture Placeholder 17">
            <a:extLst>
              <a:ext uri="{FF2B5EF4-FFF2-40B4-BE49-F238E27FC236}">
                <a16:creationId xmlns:a16="http://schemas.microsoft.com/office/drawing/2014/main" id="{FD55EE6B-96D8-AA41-8080-D36B0B26D059}"/>
              </a:ext>
            </a:extLst>
          </p:cNvPr>
          <p:cNvSpPr>
            <a:spLocks noGrp="1"/>
          </p:cNvSpPr>
          <p:nvPr>
            <p:ph type="pic" sz="quarter" idx="15"/>
          </p:nvPr>
        </p:nvSpPr>
        <p:spPr>
          <a:xfrm>
            <a:off x="3177210" y="556717"/>
            <a:ext cx="4014897" cy="5804273"/>
          </a:xfrm>
          <a:custGeom>
            <a:avLst/>
            <a:gdLst>
              <a:gd name="connsiteX0" fmla="*/ 0 w 3206750"/>
              <a:gd name="connsiteY0" fmla="*/ 0 h 4635948"/>
              <a:gd name="connsiteX1" fmla="*/ 1584673 w 3206750"/>
              <a:gd name="connsiteY1" fmla="*/ 0 h 4635948"/>
              <a:gd name="connsiteX2" fmla="*/ 1584673 w 3206750"/>
              <a:gd name="connsiteY2" fmla="*/ 944 h 4635948"/>
              <a:gd name="connsiteX3" fmla="*/ 1603375 w 3206750"/>
              <a:gd name="connsiteY3" fmla="*/ 0 h 4635948"/>
              <a:gd name="connsiteX4" fmla="*/ 3206750 w 3206750"/>
              <a:gd name="connsiteY4" fmla="*/ 1603375 h 4635948"/>
              <a:gd name="connsiteX5" fmla="*/ 3080749 w 3206750"/>
              <a:gd name="connsiteY5" fmla="*/ 2227481 h 4635948"/>
              <a:gd name="connsiteX6" fmla="*/ 3037156 w 3206750"/>
              <a:gd name="connsiteY6" fmla="*/ 2317974 h 4635948"/>
              <a:gd name="connsiteX7" fmla="*/ 3080749 w 3206750"/>
              <a:gd name="connsiteY7" fmla="*/ 2408467 h 4635948"/>
              <a:gd name="connsiteX8" fmla="*/ 3206750 w 3206750"/>
              <a:gd name="connsiteY8" fmla="*/ 3032573 h 4635948"/>
              <a:gd name="connsiteX9" fmla="*/ 1603375 w 3206750"/>
              <a:gd name="connsiteY9" fmla="*/ 4635948 h 4635948"/>
              <a:gd name="connsiteX10" fmla="*/ 1584673 w 3206750"/>
              <a:gd name="connsiteY10" fmla="*/ 4635004 h 4635948"/>
              <a:gd name="connsiteX11" fmla="*/ 1584673 w 3206750"/>
              <a:gd name="connsiteY11" fmla="*/ 4635948 h 4635948"/>
              <a:gd name="connsiteX12" fmla="*/ 0 w 3206750"/>
              <a:gd name="connsiteY12" fmla="*/ 4635948 h 4635948"/>
              <a:gd name="connsiteX13" fmla="*/ 0 w 3206750"/>
              <a:gd name="connsiteY13" fmla="*/ 3051275 h 4635948"/>
              <a:gd name="connsiteX14" fmla="*/ 945 w 3206750"/>
              <a:gd name="connsiteY14" fmla="*/ 3051275 h 4635948"/>
              <a:gd name="connsiteX15" fmla="*/ 0 w 3206750"/>
              <a:gd name="connsiteY15" fmla="*/ 3032573 h 4635948"/>
              <a:gd name="connsiteX16" fmla="*/ 126001 w 3206750"/>
              <a:gd name="connsiteY16" fmla="*/ 2408467 h 4635948"/>
              <a:gd name="connsiteX17" fmla="*/ 169594 w 3206750"/>
              <a:gd name="connsiteY17" fmla="*/ 2317974 h 4635948"/>
              <a:gd name="connsiteX18" fmla="*/ 126001 w 3206750"/>
              <a:gd name="connsiteY18" fmla="*/ 2227481 h 4635948"/>
              <a:gd name="connsiteX19" fmla="*/ 0 w 3206750"/>
              <a:gd name="connsiteY19" fmla="*/ 1603375 h 4635948"/>
              <a:gd name="connsiteX20" fmla="*/ 945 w 3206750"/>
              <a:gd name="connsiteY20" fmla="*/ 1584673 h 4635948"/>
              <a:gd name="connsiteX21" fmla="*/ 0 w 3206750"/>
              <a:gd name="connsiteY21" fmla="*/ 1584673 h 46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6750" h="4635948">
                <a:moveTo>
                  <a:pt x="0" y="0"/>
                </a:moveTo>
                <a:lnTo>
                  <a:pt x="1584673" y="0"/>
                </a:lnTo>
                <a:lnTo>
                  <a:pt x="1584673" y="944"/>
                </a:lnTo>
                <a:lnTo>
                  <a:pt x="1603375" y="0"/>
                </a:lnTo>
                <a:cubicBezTo>
                  <a:pt x="2488895" y="0"/>
                  <a:pt x="3206750" y="717855"/>
                  <a:pt x="3206750" y="1603375"/>
                </a:cubicBezTo>
                <a:cubicBezTo>
                  <a:pt x="3206750" y="1824755"/>
                  <a:pt x="3161884" y="2035656"/>
                  <a:pt x="3080749" y="2227481"/>
                </a:cubicBezTo>
                <a:lnTo>
                  <a:pt x="3037156" y="2317974"/>
                </a:lnTo>
                <a:lnTo>
                  <a:pt x="3080749" y="2408467"/>
                </a:lnTo>
                <a:cubicBezTo>
                  <a:pt x="3161884" y="2600292"/>
                  <a:pt x="3206750" y="2811193"/>
                  <a:pt x="3206750" y="3032573"/>
                </a:cubicBezTo>
                <a:cubicBezTo>
                  <a:pt x="3206750" y="3918093"/>
                  <a:pt x="2488895" y="4635948"/>
                  <a:pt x="1603375" y="4635948"/>
                </a:cubicBezTo>
                <a:lnTo>
                  <a:pt x="1584673" y="4635004"/>
                </a:lnTo>
                <a:lnTo>
                  <a:pt x="1584673" y="4635948"/>
                </a:lnTo>
                <a:lnTo>
                  <a:pt x="0" y="4635948"/>
                </a:lnTo>
                <a:lnTo>
                  <a:pt x="0" y="3051275"/>
                </a:lnTo>
                <a:lnTo>
                  <a:pt x="945" y="3051275"/>
                </a:lnTo>
                <a:lnTo>
                  <a:pt x="0" y="3032573"/>
                </a:lnTo>
                <a:cubicBezTo>
                  <a:pt x="0" y="2811193"/>
                  <a:pt x="44866" y="2600292"/>
                  <a:pt x="126001" y="2408467"/>
                </a:cubicBezTo>
                <a:lnTo>
                  <a:pt x="169594" y="2317974"/>
                </a:lnTo>
                <a:lnTo>
                  <a:pt x="126001" y="2227481"/>
                </a:lnTo>
                <a:cubicBezTo>
                  <a:pt x="44866" y="2035656"/>
                  <a:pt x="0" y="1824755"/>
                  <a:pt x="0" y="1603375"/>
                </a:cubicBezTo>
                <a:lnTo>
                  <a:pt x="945" y="1584673"/>
                </a:lnTo>
                <a:lnTo>
                  <a:pt x="0" y="1584673"/>
                </a:lnTo>
                <a:close/>
              </a:path>
            </a:pathLst>
          </a:custGeom>
          <a:solidFill>
            <a:schemeClr val="bg2"/>
          </a:solidFill>
        </p:spPr>
        <p:txBody>
          <a:bodyPr wrap="square">
            <a:noAutofit/>
          </a:bodyPr>
          <a:lstStyle/>
          <a:p>
            <a:endParaRPr lang="en-US" dirty="0"/>
          </a:p>
        </p:txBody>
      </p:sp>
      <p:pic>
        <p:nvPicPr>
          <p:cNvPr id="17" name="Picture 16" descr="A green circle with a white background&#10;&#10;Description automatically generated with low confidence">
            <a:extLst>
              <a:ext uri="{FF2B5EF4-FFF2-40B4-BE49-F238E27FC236}">
                <a16:creationId xmlns:a16="http://schemas.microsoft.com/office/drawing/2014/main" id="{A857EB7D-F932-7840-BA9F-629E1F17A581}"/>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2505877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B3">
    <p:bg>
      <p:bgPr>
        <a:solidFill>
          <a:srgbClr val="38B6E8"/>
        </a:solidFill>
        <a:effectLst/>
      </p:bgPr>
    </p:bg>
    <p:spTree>
      <p:nvGrpSpPr>
        <p:cNvPr id="1" name=""/>
        <p:cNvGrpSpPr/>
        <p:nvPr/>
      </p:nvGrpSpPr>
      <p:grpSpPr>
        <a:xfrm>
          <a:off x="0" y="0"/>
          <a:ext cx="0" cy="0"/>
          <a:chOff x="0" y="0"/>
          <a:chExt cx="0" cy="0"/>
        </a:xfrm>
      </p:grpSpPr>
      <p:sp>
        <p:nvSpPr>
          <p:cNvPr id="19" name="Teardrop 18">
            <a:extLst>
              <a:ext uri="{FF2B5EF4-FFF2-40B4-BE49-F238E27FC236}">
                <a16:creationId xmlns:a16="http://schemas.microsoft.com/office/drawing/2014/main" id="{1528E8ED-4F9D-3E43-8617-48A5EB0AAFB5}"/>
              </a:ext>
            </a:extLst>
          </p:cNvPr>
          <p:cNvSpPr/>
          <p:nvPr userDrawn="1"/>
        </p:nvSpPr>
        <p:spPr>
          <a:xfrm rot="16200000">
            <a:off x="2375937" y="1472823"/>
            <a:ext cx="1373316" cy="1373316"/>
          </a:xfrm>
          <a:prstGeom prst="teardrop">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ardrop 19">
            <a:extLst>
              <a:ext uri="{FF2B5EF4-FFF2-40B4-BE49-F238E27FC236}">
                <a16:creationId xmlns:a16="http://schemas.microsoft.com/office/drawing/2014/main" id="{8F946B5F-2191-8148-BF02-FDCFBA14AA2C}"/>
              </a:ext>
            </a:extLst>
          </p:cNvPr>
          <p:cNvSpPr/>
          <p:nvPr userDrawn="1"/>
        </p:nvSpPr>
        <p:spPr>
          <a:xfrm rot="10800000">
            <a:off x="6639115" y="4560885"/>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01DCE6-2E93-BA42-8721-625EFC4965CE}"/>
              </a:ext>
            </a:extLst>
          </p:cNvPr>
          <p:cNvSpPr>
            <a:spLocks noGrp="1"/>
          </p:cNvSpPr>
          <p:nvPr>
            <p:ph type="ctrTitle"/>
          </p:nvPr>
        </p:nvSpPr>
        <p:spPr>
          <a:xfrm>
            <a:off x="7442907" y="1122363"/>
            <a:ext cx="4351751" cy="2387600"/>
          </a:xfrm>
          <a:noFill/>
        </p:spPr>
        <p:txBody>
          <a:bodyPr anchor="b">
            <a:normAutofit/>
          </a:bodyPr>
          <a:lstStyle>
            <a:lvl1pPr algn="r">
              <a:defRPr sz="36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D0D871F-31C4-BE40-B3B1-BCB638917D90}"/>
              </a:ext>
            </a:extLst>
          </p:cNvPr>
          <p:cNvSpPr>
            <a:spLocks noGrp="1"/>
          </p:cNvSpPr>
          <p:nvPr>
            <p:ph type="subTitle" idx="1"/>
          </p:nvPr>
        </p:nvSpPr>
        <p:spPr>
          <a:xfrm>
            <a:off x="7442907" y="3602038"/>
            <a:ext cx="4351751"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8" name="Picture Placeholder 17">
            <a:extLst>
              <a:ext uri="{FF2B5EF4-FFF2-40B4-BE49-F238E27FC236}">
                <a16:creationId xmlns:a16="http://schemas.microsoft.com/office/drawing/2014/main" id="{6A1D2929-9377-9643-AC74-E6237CEF2B28}"/>
              </a:ext>
            </a:extLst>
          </p:cNvPr>
          <p:cNvSpPr>
            <a:spLocks noGrp="1"/>
          </p:cNvSpPr>
          <p:nvPr>
            <p:ph type="pic" sz="quarter" idx="15"/>
          </p:nvPr>
        </p:nvSpPr>
        <p:spPr>
          <a:xfrm>
            <a:off x="3177210" y="556717"/>
            <a:ext cx="4014897" cy="5804273"/>
          </a:xfrm>
          <a:custGeom>
            <a:avLst/>
            <a:gdLst>
              <a:gd name="connsiteX0" fmla="*/ 0 w 3206750"/>
              <a:gd name="connsiteY0" fmla="*/ 0 h 4635948"/>
              <a:gd name="connsiteX1" fmla="*/ 1584673 w 3206750"/>
              <a:gd name="connsiteY1" fmla="*/ 0 h 4635948"/>
              <a:gd name="connsiteX2" fmla="*/ 1584673 w 3206750"/>
              <a:gd name="connsiteY2" fmla="*/ 944 h 4635948"/>
              <a:gd name="connsiteX3" fmla="*/ 1603375 w 3206750"/>
              <a:gd name="connsiteY3" fmla="*/ 0 h 4635948"/>
              <a:gd name="connsiteX4" fmla="*/ 3206750 w 3206750"/>
              <a:gd name="connsiteY4" fmla="*/ 1603375 h 4635948"/>
              <a:gd name="connsiteX5" fmla="*/ 3080749 w 3206750"/>
              <a:gd name="connsiteY5" fmla="*/ 2227481 h 4635948"/>
              <a:gd name="connsiteX6" fmla="*/ 3037156 w 3206750"/>
              <a:gd name="connsiteY6" fmla="*/ 2317974 h 4635948"/>
              <a:gd name="connsiteX7" fmla="*/ 3080749 w 3206750"/>
              <a:gd name="connsiteY7" fmla="*/ 2408467 h 4635948"/>
              <a:gd name="connsiteX8" fmla="*/ 3206750 w 3206750"/>
              <a:gd name="connsiteY8" fmla="*/ 3032573 h 4635948"/>
              <a:gd name="connsiteX9" fmla="*/ 1603375 w 3206750"/>
              <a:gd name="connsiteY9" fmla="*/ 4635948 h 4635948"/>
              <a:gd name="connsiteX10" fmla="*/ 1584673 w 3206750"/>
              <a:gd name="connsiteY10" fmla="*/ 4635004 h 4635948"/>
              <a:gd name="connsiteX11" fmla="*/ 1584673 w 3206750"/>
              <a:gd name="connsiteY11" fmla="*/ 4635948 h 4635948"/>
              <a:gd name="connsiteX12" fmla="*/ 0 w 3206750"/>
              <a:gd name="connsiteY12" fmla="*/ 4635948 h 4635948"/>
              <a:gd name="connsiteX13" fmla="*/ 0 w 3206750"/>
              <a:gd name="connsiteY13" fmla="*/ 3051275 h 4635948"/>
              <a:gd name="connsiteX14" fmla="*/ 945 w 3206750"/>
              <a:gd name="connsiteY14" fmla="*/ 3051275 h 4635948"/>
              <a:gd name="connsiteX15" fmla="*/ 0 w 3206750"/>
              <a:gd name="connsiteY15" fmla="*/ 3032573 h 4635948"/>
              <a:gd name="connsiteX16" fmla="*/ 126001 w 3206750"/>
              <a:gd name="connsiteY16" fmla="*/ 2408467 h 4635948"/>
              <a:gd name="connsiteX17" fmla="*/ 169594 w 3206750"/>
              <a:gd name="connsiteY17" fmla="*/ 2317974 h 4635948"/>
              <a:gd name="connsiteX18" fmla="*/ 126001 w 3206750"/>
              <a:gd name="connsiteY18" fmla="*/ 2227481 h 4635948"/>
              <a:gd name="connsiteX19" fmla="*/ 0 w 3206750"/>
              <a:gd name="connsiteY19" fmla="*/ 1603375 h 4635948"/>
              <a:gd name="connsiteX20" fmla="*/ 945 w 3206750"/>
              <a:gd name="connsiteY20" fmla="*/ 1584673 h 4635948"/>
              <a:gd name="connsiteX21" fmla="*/ 0 w 3206750"/>
              <a:gd name="connsiteY21" fmla="*/ 1584673 h 46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6750" h="4635948">
                <a:moveTo>
                  <a:pt x="0" y="0"/>
                </a:moveTo>
                <a:lnTo>
                  <a:pt x="1584673" y="0"/>
                </a:lnTo>
                <a:lnTo>
                  <a:pt x="1584673" y="944"/>
                </a:lnTo>
                <a:lnTo>
                  <a:pt x="1603375" y="0"/>
                </a:lnTo>
                <a:cubicBezTo>
                  <a:pt x="2488895" y="0"/>
                  <a:pt x="3206750" y="717855"/>
                  <a:pt x="3206750" y="1603375"/>
                </a:cubicBezTo>
                <a:cubicBezTo>
                  <a:pt x="3206750" y="1824755"/>
                  <a:pt x="3161884" y="2035656"/>
                  <a:pt x="3080749" y="2227481"/>
                </a:cubicBezTo>
                <a:lnTo>
                  <a:pt x="3037156" y="2317974"/>
                </a:lnTo>
                <a:lnTo>
                  <a:pt x="3080749" y="2408467"/>
                </a:lnTo>
                <a:cubicBezTo>
                  <a:pt x="3161884" y="2600292"/>
                  <a:pt x="3206750" y="2811193"/>
                  <a:pt x="3206750" y="3032573"/>
                </a:cubicBezTo>
                <a:cubicBezTo>
                  <a:pt x="3206750" y="3918093"/>
                  <a:pt x="2488895" y="4635948"/>
                  <a:pt x="1603375" y="4635948"/>
                </a:cubicBezTo>
                <a:lnTo>
                  <a:pt x="1584673" y="4635004"/>
                </a:lnTo>
                <a:lnTo>
                  <a:pt x="1584673" y="4635948"/>
                </a:lnTo>
                <a:lnTo>
                  <a:pt x="0" y="4635948"/>
                </a:lnTo>
                <a:lnTo>
                  <a:pt x="0" y="3051275"/>
                </a:lnTo>
                <a:lnTo>
                  <a:pt x="945" y="3051275"/>
                </a:lnTo>
                <a:lnTo>
                  <a:pt x="0" y="3032573"/>
                </a:lnTo>
                <a:cubicBezTo>
                  <a:pt x="0" y="2811193"/>
                  <a:pt x="44866" y="2600292"/>
                  <a:pt x="126001" y="2408467"/>
                </a:cubicBezTo>
                <a:lnTo>
                  <a:pt x="169594" y="2317974"/>
                </a:lnTo>
                <a:lnTo>
                  <a:pt x="126001" y="2227481"/>
                </a:lnTo>
                <a:cubicBezTo>
                  <a:pt x="44866" y="2035656"/>
                  <a:pt x="0" y="1824755"/>
                  <a:pt x="0" y="1603375"/>
                </a:cubicBezTo>
                <a:lnTo>
                  <a:pt x="945" y="1584673"/>
                </a:lnTo>
                <a:lnTo>
                  <a:pt x="0" y="1584673"/>
                </a:lnTo>
                <a:close/>
              </a:path>
            </a:pathLst>
          </a:custGeom>
          <a:solidFill>
            <a:schemeClr val="bg2"/>
          </a:solidFill>
        </p:spPr>
        <p:txBody>
          <a:bodyPr wrap="square">
            <a:noAutofit/>
          </a:bodyPr>
          <a:lstStyle/>
          <a:p>
            <a:endParaRPr lang="en-US" dirty="0"/>
          </a:p>
        </p:txBody>
      </p:sp>
      <p:pic>
        <p:nvPicPr>
          <p:cNvPr id="17" name="Picture 16" descr="A green circle with a white background&#10;&#10;Description automatically generated with low confidence">
            <a:extLst>
              <a:ext uri="{FF2B5EF4-FFF2-40B4-BE49-F238E27FC236}">
                <a16:creationId xmlns:a16="http://schemas.microsoft.com/office/drawing/2014/main" id="{6AD0A328-7130-B342-A080-2945FF3D77A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141954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B4">
    <p:bg>
      <p:bgPr>
        <a:solidFill>
          <a:srgbClr val="00A59A"/>
        </a:solidFill>
        <a:effectLst/>
      </p:bgPr>
    </p:bg>
    <p:spTree>
      <p:nvGrpSpPr>
        <p:cNvPr id="1" name=""/>
        <p:cNvGrpSpPr/>
        <p:nvPr/>
      </p:nvGrpSpPr>
      <p:grpSpPr>
        <a:xfrm>
          <a:off x="0" y="0"/>
          <a:ext cx="0" cy="0"/>
          <a:chOff x="0" y="0"/>
          <a:chExt cx="0" cy="0"/>
        </a:xfrm>
      </p:grpSpPr>
      <p:sp>
        <p:nvSpPr>
          <p:cNvPr id="21" name="Teardrop 20">
            <a:extLst>
              <a:ext uri="{FF2B5EF4-FFF2-40B4-BE49-F238E27FC236}">
                <a16:creationId xmlns:a16="http://schemas.microsoft.com/office/drawing/2014/main" id="{9A17BE92-2028-8A45-82FE-2A63C66B7FFE}"/>
              </a:ext>
            </a:extLst>
          </p:cNvPr>
          <p:cNvSpPr/>
          <p:nvPr userDrawn="1"/>
        </p:nvSpPr>
        <p:spPr>
          <a:xfrm rot="10800000">
            <a:off x="6639115" y="4560885"/>
            <a:ext cx="1373315" cy="1373315"/>
          </a:xfrm>
          <a:prstGeom prst="teardrop">
            <a:avLst/>
          </a:prstGeom>
          <a:solidFill>
            <a:srgbClr val="75C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ardrop 18">
            <a:extLst>
              <a:ext uri="{FF2B5EF4-FFF2-40B4-BE49-F238E27FC236}">
                <a16:creationId xmlns:a16="http://schemas.microsoft.com/office/drawing/2014/main" id="{936E989B-F51E-B44D-9D18-B2961E05FFAB}"/>
              </a:ext>
            </a:extLst>
          </p:cNvPr>
          <p:cNvSpPr/>
          <p:nvPr userDrawn="1"/>
        </p:nvSpPr>
        <p:spPr>
          <a:xfrm rot="16200000">
            <a:off x="2375937" y="1472823"/>
            <a:ext cx="1373316" cy="1373316"/>
          </a:xfrm>
          <a:prstGeom prst="teardrop">
            <a:avLst/>
          </a:prstGeom>
          <a:solidFill>
            <a:srgbClr val="38B6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01DCE6-2E93-BA42-8721-625EFC4965CE}"/>
              </a:ext>
            </a:extLst>
          </p:cNvPr>
          <p:cNvSpPr>
            <a:spLocks noGrp="1"/>
          </p:cNvSpPr>
          <p:nvPr>
            <p:ph type="ctrTitle"/>
          </p:nvPr>
        </p:nvSpPr>
        <p:spPr>
          <a:xfrm>
            <a:off x="7442907" y="1122363"/>
            <a:ext cx="4351751" cy="2387600"/>
          </a:xfrm>
          <a:noFill/>
        </p:spPr>
        <p:txBody>
          <a:bodyPr anchor="b">
            <a:normAutofit/>
          </a:bodyPr>
          <a:lstStyle>
            <a:lvl1pPr algn="r">
              <a:defRPr sz="36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CD0D871F-31C4-BE40-B3B1-BCB638917D90}"/>
              </a:ext>
            </a:extLst>
          </p:cNvPr>
          <p:cNvSpPr>
            <a:spLocks noGrp="1"/>
          </p:cNvSpPr>
          <p:nvPr>
            <p:ph type="subTitle" idx="1"/>
          </p:nvPr>
        </p:nvSpPr>
        <p:spPr>
          <a:xfrm>
            <a:off x="7442907" y="3602038"/>
            <a:ext cx="4351751"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D5B1FC2E-A8A7-0D41-B158-1ADDD4FA2AD9}"/>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6A123763-8473-7049-B378-80845A0B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71B8EA-6D71-474F-8906-F5DE56E11D7A}"/>
              </a:ext>
            </a:extLst>
          </p:cNvPr>
          <p:cNvSpPr>
            <a:spLocks noGrp="1"/>
          </p:cNvSpPr>
          <p:nvPr>
            <p:ph type="sldNum" sz="quarter" idx="12"/>
          </p:nvPr>
        </p:nvSpPr>
        <p:spPr/>
        <p:txBody>
          <a:bodyPr/>
          <a:lstStyle/>
          <a:p>
            <a:fld id="{B4227509-83FA-2943-A757-FE25886EE3E7}" type="slidenum">
              <a:rPr lang="en-US" smtClean="0"/>
              <a:t>‹#›</a:t>
            </a:fld>
            <a:endParaRPr lang="en-US"/>
          </a:p>
        </p:txBody>
      </p:sp>
      <p:pic>
        <p:nvPicPr>
          <p:cNvPr id="8" name="Picture 7">
            <a:extLst>
              <a:ext uri="{FF2B5EF4-FFF2-40B4-BE49-F238E27FC236}">
                <a16:creationId xmlns:a16="http://schemas.microsoft.com/office/drawing/2014/main" id="{7FD73DB4-EE8C-AD45-B28E-9F09A9FB6F6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536134" y="350729"/>
            <a:ext cx="2258524" cy="746461"/>
          </a:xfrm>
          <a:prstGeom prst="rect">
            <a:avLst/>
          </a:prstGeom>
        </p:spPr>
      </p:pic>
      <p:pic>
        <p:nvPicPr>
          <p:cNvPr id="9" name="Picture 8">
            <a:extLst>
              <a:ext uri="{FF2B5EF4-FFF2-40B4-BE49-F238E27FC236}">
                <a16:creationId xmlns:a16="http://schemas.microsoft.com/office/drawing/2014/main" id="{5D3BE38F-89F4-EC44-8480-030F7CA7040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206675" y="3860800"/>
            <a:ext cx="2997200" cy="2997200"/>
          </a:xfrm>
          <a:prstGeom prst="rect">
            <a:avLst/>
          </a:prstGeom>
        </p:spPr>
      </p:pic>
      <p:sp>
        <p:nvSpPr>
          <p:cNvPr id="18" name="Picture Placeholder 17">
            <a:extLst>
              <a:ext uri="{FF2B5EF4-FFF2-40B4-BE49-F238E27FC236}">
                <a16:creationId xmlns:a16="http://schemas.microsoft.com/office/drawing/2014/main" id="{09D0DEB2-79C3-2348-A96E-6B6AA69D3480}"/>
              </a:ext>
            </a:extLst>
          </p:cNvPr>
          <p:cNvSpPr>
            <a:spLocks noGrp="1"/>
          </p:cNvSpPr>
          <p:nvPr>
            <p:ph type="pic" sz="quarter" idx="15"/>
          </p:nvPr>
        </p:nvSpPr>
        <p:spPr>
          <a:xfrm>
            <a:off x="3177210" y="556717"/>
            <a:ext cx="4014897" cy="5804273"/>
          </a:xfrm>
          <a:custGeom>
            <a:avLst/>
            <a:gdLst>
              <a:gd name="connsiteX0" fmla="*/ 0 w 3206750"/>
              <a:gd name="connsiteY0" fmla="*/ 0 h 4635948"/>
              <a:gd name="connsiteX1" fmla="*/ 1584673 w 3206750"/>
              <a:gd name="connsiteY1" fmla="*/ 0 h 4635948"/>
              <a:gd name="connsiteX2" fmla="*/ 1584673 w 3206750"/>
              <a:gd name="connsiteY2" fmla="*/ 944 h 4635948"/>
              <a:gd name="connsiteX3" fmla="*/ 1603375 w 3206750"/>
              <a:gd name="connsiteY3" fmla="*/ 0 h 4635948"/>
              <a:gd name="connsiteX4" fmla="*/ 3206750 w 3206750"/>
              <a:gd name="connsiteY4" fmla="*/ 1603375 h 4635948"/>
              <a:gd name="connsiteX5" fmla="*/ 3080749 w 3206750"/>
              <a:gd name="connsiteY5" fmla="*/ 2227481 h 4635948"/>
              <a:gd name="connsiteX6" fmla="*/ 3037156 w 3206750"/>
              <a:gd name="connsiteY6" fmla="*/ 2317974 h 4635948"/>
              <a:gd name="connsiteX7" fmla="*/ 3080749 w 3206750"/>
              <a:gd name="connsiteY7" fmla="*/ 2408467 h 4635948"/>
              <a:gd name="connsiteX8" fmla="*/ 3206750 w 3206750"/>
              <a:gd name="connsiteY8" fmla="*/ 3032573 h 4635948"/>
              <a:gd name="connsiteX9" fmla="*/ 1603375 w 3206750"/>
              <a:gd name="connsiteY9" fmla="*/ 4635948 h 4635948"/>
              <a:gd name="connsiteX10" fmla="*/ 1584673 w 3206750"/>
              <a:gd name="connsiteY10" fmla="*/ 4635004 h 4635948"/>
              <a:gd name="connsiteX11" fmla="*/ 1584673 w 3206750"/>
              <a:gd name="connsiteY11" fmla="*/ 4635948 h 4635948"/>
              <a:gd name="connsiteX12" fmla="*/ 0 w 3206750"/>
              <a:gd name="connsiteY12" fmla="*/ 4635948 h 4635948"/>
              <a:gd name="connsiteX13" fmla="*/ 0 w 3206750"/>
              <a:gd name="connsiteY13" fmla="*/ 3051275 h 4635948"/>
              <a:gd name="connsiteX14" fmla="*/ 945 w 3206750"/>
              <a:gd name="connsiteY14" fmla="*/ 3051275 h 4635948"/>
              <a:gd name="connsiteX15" fmla="*/ 0 w 3206750"/>
              <a:gd name="connsiteY15" fmla="*/ 3032573 h 4635948"/>
              <a:gd name="connsiteX16" fmla="*/ 126001 w 3206750"/>
              <a:gd name="connsiteY16" fmla="*/ 2408467 h 4635948"/>
              <a:gd name="connsiteX17" fmla="*/ 169594 w 3206750"/>
              <a:gd name="connsiteY17" fmla="*/ 2317974 h 4635948"/>
              <a:gd name="connsiteX18" fmla="*/ 126001 w 3206750"/>
              <a:gd name="connsiteY18" fmla="*/ 2227481 h 4635948"/>
              <a:gd name="connsiteX19" fmla="*/ 0 w 3206750"/>
              <a:gd name="connsiteY19" fmla="*/ 1603375 h 4635948"/>
              <a:gd name="connsiteX20" fmla="*/ 945 w 3206750"/>
              <a:gd name="connsiteY20" fmla="*/ 1584673 h 4635948"/>
              <a:gd name="connsiteX21" fmla="*/ 0 w 3206750"/>
              <a:gd name="connsiteY21" fmla="*/ 1584673 h 46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06750" h="4635948">
                <a:moveTo>
                  <a:pt x="0" y="0"/>
                </a:moveTo>
                <a:lnTo>
                  <a:pt x="1584673" y="0"/>
                </a:lnTo>
                <a:lnTo>
                  <a:pt x="1584673" y="944"/>
                </a:lnTo>
                <a:lnTo>
                  <a:pt x="1603375" y="0"/>
                </a:lnTo>
                <a:cubicBezTo>
                  <a:pt x="2488895" y="0"/>
                  <a:pt x="3206750" y="717855"/>
                  <a:pt x="3206750" y="1603375"/>
                </a:cubicBezTo>
                <a:cubicBezTo>
                  <a:pt x="3206750" y="1824755"/>
                  <a:pt x="3161884" y="2035656"/>
                  <a:pt x="3080749" y="2227481"/>
                </a:cubicBezTo>
                <a:lnTo>
                  <a:pt x="3037156" y="2317974"/>
                </a:lnTo>
                <a:lnTo>
                  <a:pt x="3080749" y="2408467"/>
                </a:lnTo>
                <a:cubicBezTo>
                  <a:pt x="3161884" y="2600292"/>
                  <a:pt x="3206750" y="2811193"/>
                  <a:pt x="3206750" y="3032573"/>
                </a:cubicBezTo>
                <a:cubicBezTo>
                  <a:pt x="3206750" y="3918093"/>
                  <a:pt x="2488895" y="4635948"/>
                  <a:pt x="1603375" y="4635948"/>
                </a:cubicBezTo>
                <a:lnTo>
                  <a:pt x="1584673" y="4635004"/>
                </a:lnTo>
                <a:lnTo>
                  <a:pt x="1584673" y="4635948"/>
                </a:lnTo>
                <a:lnTo>
                  <a:pt x="0" y="4635948"/>
                </a:lnTo>
                <a:lnTo>
                  <a:pt x="0" y="3051275"/>
                </a:lnTo>
                <a:lnTo>
                  <a:pt x="945" y="3051275"/>
                </a:lnTo>
                <a:lnTo>
                  <a:pt x="0" y="3032573"/>
                </a:lnTo>
                <a:cubicBezTo>
                  <a:pt x="0" y="2811193"/>
                  <a:pt x="44866" y="2600292"/>
                  <a:pt x="126001" y="2408467"/>
                </a:cubicBezTo>
                <a:lnTo>
                  <a:pt x="169594" y="2317974"/>
                </a:lnTo>
                <a:lnTo>
                  <a:pt x="126001" y="2227481"/>
                </a:lnTo>
                <a:cubicBezTo>
                  <a:pt x="44866" y="2035656"/>
                  <a:pt x="0" y="1824755"/>
                  <a:pt x="0" y="1603375"/>
                </a:cubicBezTo>
                <a:lnTo>
                  <a:pt x="945" y="1584673"/>
                </a:lnTo>
                <a:lnTo>
                  <a:pt x="0" y="1584673"/>
                </a:lnTo>
                <a:close/>
              </a:path>
            </a:pathLst>
          </a:custGeom>
          <a:solidFill>
            <a:schemeClr val="bg2"/>
          </a:solidFill>
        </p:spPr>
        <p:txBody>
          <a:bodyPr wrap="square">
            <a:noAutofit/>
          </a:bodyPr>
          <a:lstStyle/>
          <a:p>
            <a:endParaRPr lang="en-US" dirty="0"/>
          </a:p>
        </p:txBody>
      </p:sp>
      <p:pic>
        <p:nvPicPr>
          <p:cNvPr id="17" name="Picture 16" descr="A green circle with a white background&#10;&#10;Description automatically generated with low confidence">
            <a:extLst>
              <a:ext uri="{FF2B5EF4-FFF2-40B4-BE49-F238E27FC236}">
                <a16:creationId xmlns:a16="http://schemas.microsoft.com/office/drawing/2014/main" id="{78FA9D8B-E5D3-A247-9DBE-E07F3FB86B0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406890" y="297574"/>
            <a:ext cx="616951" cy="853589"/>
          </a:xfrm>
          <a:prstGeom prst="rect">
            <a:avLst/>
          </a:prstGeom>
        </p:spPr>
      </p:pic>
    </p:spTree>
    <p:extLst>
      <p:ext uri="{BB962C8B-B14F-4D97-AF65-F5344CB8AC3E}">
        <p14:creationId xmlns:p14="http://schemas.microsoft.com/office/powerpoint/2010/main" val="221207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0E27CE6-6516-DF4F-B40D-502E4B8D3EF7}"/>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0137568" y="4810403"/>
            <a:ext cx="2054432" cy="2054432"/>
          </a:xfrm>
          <a:prstGeom prst="rect">
            <a:avLst/>
          </a:prstGeom>
        </p:spPr>
      </p:pic>
      <p:pic>
        <p:nvPicPr>
          <p:cNvPr id="8" name="Picture 7">
            <a:extLst>
              <a:ext uri="{FF2B5EF4-FFF2-40B4-BE49-F238E27FC236}">
                <a16:creationId xmlns:a16="http://schemas.microsoft.com/office/drawing/2014/main" id="{EE271A16-75CB-584B-8F82-51604506BD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212778" y="371960"/>
            <a:ext cx="1666070" cy="557710"/>
          </a:xfrm>
          <a:prstGeom prst="rect">
            <a:avLst/>
          </a:prstGeom>
        </p:spPr>
      </p:pic>
      <p:sp>
        <p:nvSpPr>
          <p:cNvPr id="2" name="Title 1">
            <a:extLst>
              <a:ext uri="{FF2B5EF4-FFF2-40B4-BE49-F238E27FC236}">
                <a16:creationId xmlns:a16="http://schemas.microsoft.com/office/drawing/2014/main" id="{54194FC9-10F3-1C45-B008-7393DE39DD17}"/>
              </a:ext>
            </a:extLst>
          </p:cNvPr>
          <p:cNvSpPr>
            <a:spLocks noGrp="1"/>
          </p:cNvSpPr>
          <p:nvPr>
            <p:ph type="title"/>
          </p:nvPr>
        </p:nvSpPr>
        <p:spPr>
          <a:xfrm>
            <a:off x="561600" y="365125"/>
            <a:ext cx="9357757" cy="1325563"/>
          </a:xfrm>
        </p:spPr>
        <p:txBody>
          <a:bodyPr/>
          <a:lstStyle>
            <a:lvl1pPr>
              <a:defRPr>
                <a:solidFill>
                  <a:srgbClr val="005EB8"/>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25461DD-3306-3D4D-B7EB-6BAD6745029E}"/>
              </a:ext>
            </a:extLst>
          </p:cNvPr>
          <p:cNvSpPr>
            <a:spLocks noGrp="1"/>
          </p:cNvSpPr>
          <p:nvPr>
            <p:ph idx="1"/>
          </p:nvPr>
        </p:nvSpPr>
        <p:spPr>
          <a:xfrm>
            <a:off x="546264" y="1825625"/>
            <a:ext cx="7607136"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1EAD3D7D-975E-1C4A-A7C9-562D7365585C}"/>
              </a:ext>
            </a:extLst>
          </p:cNvPr>
          <p:cNvSpPr>
            <a:spLocks noGrp="1"/>
          </p:cNvSpPr>
          <p:nvPr>
            <p:ph type="dt" sz="half" idx="10"/>
          </p:nvPr>
        </p:nvSpPr>
        <p:spPr/>
        <p:txBody>
          <a:bodyPr/>
          <a:lstStyle/>
          <a:p>
            <a:fld id="{45610A43-01B0-8249-9AC4-7BF979EB6783}" type="datetimeFigureOut">
              <a:rPr lang="en-US" smtClean="0"/>
              <a:t>6/28/2022</a:t>
            </a:fld>
            <a:endParaRPr lang="en-US"/>
          </a:p>
        </p:txBody>
      </p:sp>
      <p:sp>
        <p:nvSpPr>
          <p:cNvPr id="5" name="Footer Placeholder 4">
            <a:extLst>
              <a:ext uri="{FF2B5EF4-FFF2-40B4-BE49-F238E27FC236}">
                <a16:creationId xmlns:a16="http://schemas.microsoft.com/office/drawing/2014/main" id="{19641BB9-93DE-F24F-AB94-C61289651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9D29BE-8326-A94F-B51C-7029EB5B04FC}"/>
              </a:ext>
            </a:extLst>
          </p:cNvPr>
          <p:cNvSpPr>
            <a:spLocks noGrp="1"/>
          </p:cNvSpPr>
          <p:nvPr>
            <p:ph type="sldNum" sz="quarter" idx="12"/>
          </p:nvPr>
        </p:nvSpPr>
        <p:spPr/>
        <p:txBody>
          <a:bodyPr/>
          <a:lstStyle/>
          <a:p>
            <a:fld id="{B4227509-83FA-2943-A757-FE25886EE3E7}" type="slidenum">
              <a:rPr lang="en-US" smtClean="0"/>
              <a:t>‹#›</a:t>
            </a:fld>
            <a:endParaRPr lang="en-US"/>
          </a:p>
        </p:txBody>
      </p:sp>
      <p:sp>
        <p:nvSpPr>
          <p:cNvPr id="10" name="Picture Placeholder 9">
            <a:extLst>
              <a:ext uri="{FF2B5EF4-FFF2-40B4-BE49-F238E27FC236}">
                <a16:creationId xmlns:a16="http://schemas.microsoft.com/office/drawing/2014/main" id="{18A6C1E5-5777-E943-BCF0-CE1438C581FB}"/>
              </a:ext>
            </a:extLst>
          </p:cNvPr>
          <p:cNvSpPr>
            <a:spLocks noGrp="1"/>
          </p:cNvSpPr>
          <p:nvPr>
            <p:ph type="pic" sz="quarter" idx="17"/>
          </p:nvPr>
        </p:nvSpPr>
        <p:spPr>
          <a:xfrm>
            <a:off x="8400088" y="4292414"/>
            <a:ext cx="1567921" cy="1567921"/>
          </a:xfrm>
          <a:custGeom>
            <a:avLst/>
            <a:gdLst>
              <a:gd name="connsiteX0" fmla="*/ 1581262 w 3162524"/>
              <a:gd name="connsiteY0" fmla="*/ 0 h 3162524"/>
              <a:gd name="connsiteX1" fmla="*/ 3162524 w 3162524"/>
              <a:gd name="connsiteY1" fmla="*/ 1581262 h 3162524"/>
              <a:gd name="connsiteX2" fmla="*/ 1581262 w 3162524"/>
              <a:gd name="connsiteY2" fmla="*/ 3162524 h 3162524"/>
              <a:gd name="connsiteX3" fmla="*/ 1565040 w 3162524"/>
              <a:gd name="connsiteY3" fmla="*/ 3161705 h 3162524"/>
              <a:gd name="connsiteX4" fmla="*/ 1565040 w 3162524"/>
              <a:gd name="connsiteY4" fmla="*/ 3162524 h 3162524"/>
              <a:gd name="connsiteX5" fmla="*/ 0 w 3162524"/>
              <a:gd name="connsiteY5" fmla="*/ 3162524 h 3162524"/>
              <a:gd name="connsiteX6" fmla="*/ 0 w 3162524"/>
              <a:gd name="connsiteY6" fmla="*/ 1597484 h 3162524"/>
              <a:gd name="connsiteX7" fmla="*/ 819 w 3162524"/>
              <a:gd name="connsiteY7" fmla="*/ 1597484 h 3162524"/>
              <a:gd name="connsiteX8" fmla="*/ 0 w 3162524"/>
              <a:gd name="connsiteY8" fmla="*/ 1581262 h 3162524"/>
              <a:gd name="connsiteX9" fmla="*/ 1581262 w 3162524"/>
              <a:gd name="connsiteY9" fmla="*/ 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62524" h="3162524">
                <a:moveTo>
                  <a:pt x="1581262" y="0"/>
                </a:moveTo>
                <a:cubicBezTo>
                  <a:pt x="2454569" y="0"/>
                  <a:pt x="3162524" y="707955"/>
                  <a:pt x="3162524" y="1581262"/>
                </a:cubicBezTo>
                <a:cubicBezTo>
                  <a:pt x="3162524" y="2454569"/>
                  <a:pt x="2454569" y="3162524"/>
                  <a:pt x="1581262" y="3162524"/>
                </a:cubicBezTo>
                <a:lnTo>
                  <a:pt x="1565040" y="3161705"/>
                </a:lnTo>
                <a:lnTo>
                  <a:pt x="1565040" y="3162524"/>
                </a:lnTo>
                <a:lnTo>
                  <a:pt x="0" y="3162524"/>
                </a:lnTo>
                <a:lnTo>
                  <a:pt x="0" y="1597484"/>
                </a:lnTo>
                <a:lnTo>
                  <a:pt x="819" y="1597484"/>
                </a:lnTo>
                <a:lnTo>
                  <a:pt x="0" y="1581262"/>
                </a:lnTo>
                <a:cubicBezTo>
                  <a:pt x="0" y="707955"/>
                  <a:pt x="707955" y="0"/>
                  <a:pt x="1581262" y="0"/>
                </a:cubicBezTo>
                <a:close/>
              </a:path>
            </a:pathLst>
          </a:custGeom>
          <a:solidFill>
            <a:schemeClr val="bg2"/>
          </a:solidFill>
        </p:spPr>
        <p:txBody>
          <a:bodyPr wrap="square">
            <a:noAutofit/>
          </a:bodyPr>
          <a:lstStyle>
            <a:lvl1pPr marL="0" indent="0">
              <a:buNone/>
              <a:defRPr sz="1200"/>
            </a:lvl1pPr>
          </a:lstStyle>
          <a:p>
            <a:endParaRPr lang="en-US" dirty="0"/>
          </a:p>
        </p:txBody>
      </p:sp>
      <p:sp>
        <p:nvSpPr>
          <p:cNvPr id="9" name="Picture Placeholder 8">
            <a:extLst>
              <a:ext uri="{FF2B5EF4-FFF2-40B4-BE49-F238E27FC236}">
                <a16:creationId xmlns:a16="http://schemas.microsoft.com/office/drawing/2014/main" id="{80849BB6-BF8D-F04B-93CA-56242C3C3F9A}"/>
              </a:ext>
            </a:extLst>
          </p:cNvPr>
          <p:cNvSpPr>
            <a:spLocks noGrp="1"/>
          </p:cNvSpPr>
          <p:nvPr>
            <p:ph type="pic" sz="quarter" idx="16"/>
          </p:nvPr>
        </p:nvSpPr>
        <p:spPr>
          <a:xfrm>
            <a:off x="8699779" y="1825625"/>
            <a:ext cx="3179069" cy="3179069"/>
          </a:xfrm>
          <a:custGeom>
            <a:avLst/>
            <a:gdLst>
              <a:gd name="connsiteX0" fmla="*/ 0 w 3162524"/>
              <a:gd name="connsiteY0" fmla="*/ 0 h 3162524"/>
              <a:gd name="connsiteX1" fmla="*/ 1565040 w 3162524"/>
              <a:gd name="connsiteY1" fmla="*/ 0 h 3162524"/>
              <a:gd name="connsiteX2" fmla="*/ 1565040 w 3162524"/>
              <a:gd name="connsiteY2" fmla="*/ 819 h 3162524"/>
              <a:gd name="connsiteX3" fmla="*/ 1581262 w 3162524"/>
              <a:gd name="connsiteY3" fmla="*/ 0 h 3162524"/>
              <a:gd name="connsiteX4" fmla="*/ 3162524 w 3162524"/>
              <a:gd name="connsiteY4" fmla="*/ 1581262 h 3162524"/>
              <a:gd name="connsiteX5" fmla="*/ 1581262 w 3162524"/>
              <a:gd name="connsiteY5" fmla="*/ 3162524 h 3162524"/>
              <a:gd name="connsiteX6" fmla="*/ 0 w 3162524"/>
              <a:gd name="connsiteY6" fmla="*/ 1581262 h 3162524"/>
              <a:gd name="connsiteX7" fmla="*/ 819 w 3162524"/>
              <a:gd name="connsiteY7" fmla="*/ 1565040 h 3162524"/>
              <a:gd name="connsiteX8" fmla="*/ 0 w 3162524"/>
              <a:gd name="connsiteY8" fmla="*/ 1565040 h 3162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2524" h="3162524">
                <a:moveTo>
                  <a:pt x="0" y="0"/>
                </a:moveTo>
                <a:lnTo>
                  <a:pt x="1565040" y="0"/>
                </a:lnTo>
                <a:lnTo>
                  <a:pt x="1565040" y="819"/>
                </a:lnTo>
                <a:lnTo>
                  <a:pt x="1581262" y="0"/>
                </a:lnTo>
                <a:cubicBezTo>
                  <a:pt x="2454569" y="0"/>
                  <a:pt x="3162524" y="707955"/>
                  <a:pt x="3162524" y="1581262"/>
                </a:cubicBezTo>
                <a:cubicBezTo>
                  <a:pt x="3162524" y="2454569"/>
                  <a:pt x="2454569" y="3162524"/>
                  <a:pt x="1581262" y="3162524"/>
                </a:cubicBezTo>
                <a:cubicBezTo>
                  <a:pt x="707955" y="3162524"/>
                  <a:pt x="0" y="2454569"/>
                  <a:pt x="0" y="1581262"/>
                </a:cubicBezTo>
                <a:lnTo>
                  <a:pt x="819" y="1565040"/>
                </a:lnTo>
                <a:lnTo>
                  <a:pt x="0" y="1565040"/>
                </a:lnTo>
                <a:close/>
              </a:path>
            </a:pathLst>
          </a:custGeom>
          <a:solidFill>
            <a:schemeClr val="bg2"/>
          </a:solidFill>
        </p:spPr>
        <p:txBody>
          <a:bodyPr wrap="square">
            <a:noAutofit/>
          </a:bodyPr>
          <a:lstStyle>
            <a:lvl1pPr marL="0" indent="0">
              <a:buNone/>
              <a:defRPr sz="1200"/>
            </a:lvl1pPr>
          </a:lstStyle>
          <a:p>
            <a:endParaRPr lang="en-US" dirty="0"/>
          </a:p>
        </p:txBody>
      </p:sp>
      <p:pic>
        <p:nvPicPr>
          <p:cNvPr id="13" name="Picture 12" descr="A green circle with a white background&#10;&#10;Description automatically generated with low confidence">
            <a:extLst>
              <a:ext uri="{FF2B5EF4-FFF2-40B4-BE49-F238E27FC236}">
                <a16:creationId xmlns:a16="http://schemas.microsoft.com/office/drawing/2014/main" id="{D54E8EAF-0DF8-1D49-B612-ABB16C23D6F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4465" y="6167270"/>
            <a:ext cx="382004" cy="528526"/>
          </a:xfrm>
          <a:prstGeom prst="rect">
            <a:avLst/>
          </a:prstGeom>
        </p:spPr>
      </p:pic>
    </p:spTree>
    <p:extLst>
      <p:ext uri="{BB962C8B-B14F-4D97-AF65-F5344CB8AC3E}">
        <p14:creationId xmlns:p14="http://schemas.microsoft.com/office/powerpoint/2010/main" val="456371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74A4D6-727B-C843-83CE-FEC931BB4E94}"/>
              </a:ext>
            </a:extLst>
          </p:cNvPr>
          <p:cNvSpPr>
            <a:spLocks noGrp="1"/>
          </p:cNvSpPr>
          <p:nvPr>
            <p:ph type="title"/>
          </p:nvPr>
        </p:nvSpPr>
        <p:spPr>
          <a:xfrm>
            <a:off x="546264" y="365125"/>
            <a:ext cx="11103430" cy="1325563"/>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45D8B47C-D927-E446-9CAA-0849A9D9E745}"/>
              </a:ext>
            </a:extLst>
          </p:cNvPr>
          <p:cNvSpPr>
            <a:spLocks noGrp="1"/>
          </p:cNvSpPr>
          <p:nvPr>
            <p:ph type="body" idx="1"/>
          </p:nvPr>
        </p:nvSpPr>
        <p:spPr>
          <a:xfrm>
            <a:off x="546264" y="1825625"/>
            <a:ext cx="1110343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CAD20920-6936-EE4A-887E-BABD7CFCAE1C}"/>
              </a:ext>
            </a:extLst>
          </p:cNvPr>
          <p:cNvSpPr>
            <a:spLocks noGrp="1"/>
          </p:cNvSpPr>
          <p:nvPr>
            <p:ph type="dt" sz="half" idx="2"/>
          </p:nvPr>
        </p:nvSpPr>
        <p:spPr>
          <a:xfrm>
            <a:off x="546264" y="6356350"/>
            <a:ext cx="303513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610A43-01B0-8249-9AC4-7BF979EB6783}" type="datetimeFigureOut">
              <a:rPr lang="en-US" smtClean="0"/>
              <a:t>6/28/2022</a:t>
            </a:fld>
            <a:endParaRPr lang="en-US" dirty="0"/>
          </a:p>
        </p:txBody>
      </p:sp>
      <p:sp>
        <p:nvSpPr>
          <p:cNvPr id="5" name="Footer Placeholder 4">
            <a:extLst>
              <a:ext uri="{FF2B5EF4-FFF2-40B4-BE49-F238E27FC236}">
                <a16:creationId xmlns:a16="http://schemas.microsoft.com/office/drawing/2014/main" id="{50E69ECB-F944-D847-82DD-92752B4230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E85432-6A06-D246-9671-FF1BCB083BC6}"/>
              </a:ext>
            </a:extLst>
          </p:cNvPr>
          <p:cNvSpPr>
            <a:spLocks noGrp="1"/>
          </p:cNvSpPr>
          <p:nvPr>
            <p:ph type="sldNum" sz="quarter" idx="4"/>
          </p:nvPr>
        </p:nvSpPr>
        <p:spPr>
          <a:xfrm>
            <a:off x="8610600" y="6356350"/>
            <a:ext cx="303513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27509-83FA-2943-A757-FE25886EE3E7}" type="slidenum">
              <a:rPr lang="en-US" smtClean="0"/>
              <a:t>‹#›</a:t>
            </a:fld>
            <a:endParaRPr lang="en-US"/>
          </a:p>
        </p:txBody>
      </p:sp>
    </p:spTree>
    <p:extLst>
      <p:ext uri="{BB962C8B-B14F-4D97-AF65-F5344CB8AC3E}">
        <p14:creationId xmlns:p14="http://schemas.microsoft.com/office/powerpoint/2010/main" val="24906153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5" r:id="rId3"/>
    <p:sldLayoutId id="2147483675" r:id="rId4"/>
    <p:sldLayoutId id="2147483649" r:id="rId5"/>
    <p:sldLayoutId id="2147483661" r:id="rId6"/>
    <p:sldLayoutId id="2147483662" r:id="rId7"/>
    <p:sldLayoutId id="2147483664" r:id="rId8"/>
    <p:sldLayoutId id="2147483650" r:id="rId9"/>
    <p:sldLayoutId id="2147483678" r:id="rId10"/>
    <p:sldLayoutId id="2147483672" r:id="rId11"/>
    <p:sldLayoutId id="2147483652" r:id="rId12"/>
    <p:sldLayoutId id="2147483671" r:id="rId13"/>
    <p:sldLayoutId id="2147483670" r:id="rId14"/>
    <p:sldLayoutId id="2147483653" r:id="rId15"/>
    <p:sldLayoutId id="2147483651" r:id="rId16"/>
    <p:sldLayoutId id="2147483663" r:id="rId17"/>
    <p:sldLayoutId id="2147483654" r:id="rId18"/>
    <p:sldLayoutId id="2147483676" r:id="rId19"/>
    <p:sldLayoutId id="2147483655" r:id="rId20"/>
    <p:sldLayoutId id="2147483673" r:id="rId21"/>
    <p:sldLayoutId id="2147483660" r:id="rId22"/>
    <p:sldLayoutId id="2147483659" r:id="rId23"/>
  </p:sldLayoutIdLst>
  <p:txStyles>
    <p:titleStyle>
      <a:lvl1pPr algn="l" defTabSz="914400" rtl="0" eaLnBrk="1" latinLnBrk="0" hangingPunct="1">
        <a:lnSpc>
          <a:spcPct val="90000"/>
        </a:lnSpc>
        <a:spcBef>
          <a:spcPct val="0"/>
        </a:spcBef>
        <a:buNone/>
        <a:defRPr sz="3200" b="1" kern="1200">
          <a:solidFill>
            <a:srgbClr val="005EB8"/>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600"/>
        </a:spcAft>
        <a:buFont typeface="Arial" panose="020B0604020202020204" pitchFamily="34" charset="0"/>
        <a:buChar char="•"/>
        <a:defRPr sz="24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110000"/>
        </a:lnSpc>
        <a:spcBef>
          <a:spcPts val="500"/>
        </a:spcBef>
        <a:spcAft>
          <a:spcPts val="600"/>
        </a:spcAft>
        <a:buFont typeface="Arial" panose="020B0604020202020204" pitchFamily="34" charset="0"/>
        <a:buChar char="•"/>
        <a:defRPr sz="20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110000"/>
        </a:lnSpc>
        <a:spcBef>
          <a:spcPts val="500"/>
        </a:spcBef>
        <a:spcAft>
          <a:spcPts val="600"/>
        </a:spcAft>
        <a:buFont typeface="Arial" panose="020B0604020202020204" pitchFamily="34" charset="0"/>
        <a:buChar char="•"/>
        <a:defRPr sz="18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110000"/>
        </a:lnSpc>
        <a:spcBef>
          <a:spcPts val="500"/>
        </a:spcBef>
        <a:spcAft>
          <a:spcPts val="600"/>
        </a:spcAft>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110000"/>
        </a:lnSpc>
        <a:spcBef>
          <a:spcPts val="500"/>
        </a:spcBef>
        <a:spcAft>
          <a:spcPts val="600"/>
        </a:spcAft>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Palliative and End of Life Care</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8582" y="1267994"/>
            <a:ext cx="7268196" cy="4845464"/>
          </a:xfrm>
        </p:spPr>
      </p:pic>
    </p:spTree>
    <p:extLst>
      <p:ext uri="{BB962C8B-B14F-4D97-AF65-F5344CB8AC3E}">
        <p14:creationId xmlns:p14="http://schemas.microsoft.com/office/powerpoint/2010/main" val="110441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Grp="1" noChangeArrowheads="1"/>
          </p:cNvSpPr>
          <p:nvPr>
            <p:ph type="ctrTitle"/>
          </p:nvPr>
        </p:nvSpPr>
        <p:spPr bwMode="auto">
          <a:xfrm>
            <a:off x="1362550" y="465492"/>
            <a:ext cx="6598206" cy="646327"/>
          </a:xfrm>
          <a:prstGeom prst="rect">
            <a:avLst/>
          </a:prstGeom>
          <a:noFill/>
          <a:ln w="9525">
            <a:noFill/>
            <a:miter lim="800000"/>
            <a:headEnd/>
            <a:tailEnd/>
          </a:ln>
        </p:spPr>
        <p:txBody>
          <a:bodyPr lIns="91435" tIns="45718" rIns="91435" bIns="45718">
            <a:spAutoFit/>
          </a:bodyPr>
          <a:lstStyle/>
          <a:p>
            <a:pPr eaLnBrk="1" hangingPunct="1">
              <a:defRPr/>
            </a:pPr>
            <a:r>
              <a:rPr lang="en-GB" sz="4000" b="1" dirty="0">
                <a:solidFill>
                  <a:schemeClr val="accent1"/>
                </a:solidFill>
                <a:latin typeface="+mj-lt"/>
              </a:rPr>
              <a:t>The facts </a:t>
            </a:r>
          </a:p>
        </p:txBody>
      </p:sp>
      <p:pic>
        <p:nvPicPr>
          <p:cNvPr id="5" name="Picture 6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50" y="1329187"/>
            <a:ext cx="7823200" cy="309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3"/>
          <p:cNvSpPr txBox="1">
            <a:spLocks noChangeArrowheads="1"/>
          </p:cNvSpPr>
          <p:nvPr/>
        </p:nvSpPr>
        <p:spPr bwMode="auto">
          <a:xfrm>
            <a:off x="971550" y="4896689"/>
            <a:ext cx="7129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marL="285750" indent="-28575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en-GB" altLang="en-US" dirty="0">
                <a:solidFill>
                  <a:schemeClr val="tx2"/>
                </a:solidFill>
                <a:latin typeface="Calibri" panose="020F0502020204030204" pitchFamily="34" charset="0"/>
              </a:rPr>
              <a:t>As a result of the UK’s aging population, the number of deaths per year is expected to rise by 17% between  2012  and 2030 </a:t>
            </a:r>
          </a:p>
          <a:p>
            <a:pPr eaLnBrk="1" hangingPunct="1">
              <a:buFont typeface="Arial" panose="020B0604020202020204" pitchFamily="34" charset="0"/>
              <a:buChar char="•"/>
            </a:pPr>
            <a:r>
              <a:rPr lang="en-GB" altLang="en-US" dirty="0">
                <a:solidFill>
                  <a:schemeClr val="tx2"/>
                </a:solidFill>
                <a:latin typeface="Calibri" panose="020F0502020204030204" pitchFamily="34" charset="0"/>
              </a:rPr>
              <a:t>Many more people will be dying at an older age and therefore more likely to have complex needs and multiple co-morbidities as they near the end of their lives.  </a:t>
            </a:r>
          </a:p>
        </p:txBody>
      </p:sp>
    </p:spTree>
    <p:extLst>
      <p:ext uri="{BB962C8B-B14F-4D97-AF65-F5344CB8AC3E}">
        <p14:creationId xmlns:p14="http://schemas.microsoft.com/office/powerpoint/2010/main" val="1476435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1873" y="1134406"/>
            <a:ext cx="3609076" cy="510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580625" y="1423357"/>
            <a:ext cx="6737231" cy="3985706"/>
          </a:xfrm>
          <a:prstGeom prst="rect">
            <a:avLst/>
          </a:prstGeom>
        </p:spPr>
        <p:txBody>
          <a:bodyPr wrap="square">
            <a:spAutoFit/>
          </a:bodyPr>
          <a:lstStyle/>
          <a:p>
            <a:pPr algn="ctr">
              <a:defRPr/>
            </a:pPr>
            <a:endParaRPr lang="en-GB" sz="2000" b="1" u="sng" dirty="0">
              <a:ea typeface="ＭＳ Ｐゴシック" charset="-128"/>
              <a:cs typeface="Arial" panose="020B0604020202020204" pitchFamily="34" charset="0"/>
            </a:endParaRPr>
          </a:p>
          <a:p>
            <a:pPr algn="ctr">
              <a:defRPr/>
            </a:pPr>
            <a:r>
              <a:rPr lang="en-GB" sz="2000" b="1" u="sng" dirty="0" smtClean="0">
                <a:ea typeface="ＭＳ Ｐゴシック" charset="-128"/>
                <a:cs typeface="Arial" panose="020B0604020202020204" pitchFamily="34" charset="0"/>
              </a:rPr>
              <a:t>‘</a:t>
            </a:r>
            <a:r>
              <a:rPr lang="en-GB" sz="2000" b="1" u="sng" dirty="0">
                <a:ea typeface="ＭＳ Ｐゴシック" charset="-128"/>
                <a:cs typeface="Arial" panose="020B0604020202020204" pitchFamily="34" charset="0"/>
              </a:rPr>
              <a:t>One Chance to Get it Right’</a:t>
            </a:r>
          </a:p>
          <a:p>
            <a:pPr algn="ctr">
              <a:defRPr/>
            </a:pPr>
            <a:r>
              <a:rPr lang="en-GB" sz="2000" b="1" u="sng" dirty="0">
                <a:ea typeface="ＭＳ Ｐゴシック" charset="-128"/>
                <a:cs typeface="Arial" panose="020B0604020202020204" pitchFamily="34" charset="0"/>
              </a:rPr>
              <a:t>5 Priorities for End of Life Care</a:t>
            </a:r>
          </a:p>
          <a:p>
            <a:pPr algn="ctr">
              <a:defRPr/>
            </a:pPr>
            <a:r>
              <a:rPr lang="en-GB" altLang="en-US" sz="2000" b="1" u="sng" dirty="0"/>
              <a:t>(Leadership Alliance for the care of Dying People, 2014)</a:t>
            </a:r>
            <a:r>
              <a:rPr lang="en-GB" altLang="en-US" sz="2000" b="1" u="sng" dirty="0">
                <a:latin typeface="Arial" charset="0"/>
              </a:rPr>
              <a:t/>
            </a:r>
            <a:br>
              <a:rPr lang="en-GB" altLang="en-US" sz="2000" b="1" u="sng" dirty="0">
                <a:latin typeface="Arial" charset="0"/>
              </a:rPr>
            </a:br>
            <a:endParaRPr lang="en-GB" dirty="0">
              <a:ea typeface="ＭＳ Ｐゴシック" charset="-128"/>
            </a:endParaRPr>
          </a:p>
          <a:p>
            <a:pPr marL="342900" indent="-342900">
              <a:lnSpc>
                <a:spcPct val="150000"/>
              </a:lnSpc>
              <a:buFont typeface="Arial" panose="020B0604020202020204" pitchFamily="34" charset="0"/>
              <a:buChar char="•"/>
              <a:defRPr/>
            </a:pPr>
            <a:r>
              <a:rPr lang="en-GB" dirty="0">
                <a:ea typeface="ＭＳ Ｐゴシック" charset="-128"/>
              </a:rPr>
              <a:t>That dying was recognised (diagnosed)</a:t>
            </a:r>
          </a:p>
          <a:p>
            <a:pPr marL="285750" indent="-285750">
              <a:lnSpc>
                <a:spcPct val="150000"/>
              </a:lnSpc>
              <a:buFont typeface="Arial" panose="020B0604020202020204" pitchFamily="34" charset="0"/>
              <a:buChar char="•"/>
              <a:defRPr/>
            </a:pPr>
            <a:r>
              <a:rPr lang="en-GB" dirty="0">
                <a:ea typeface="ＭＳ Ｐゴシック" charset="-128"/>
              </a:rPr>
              <a:t>Communication with the patient and family / significant others </a:t>
            </a:r>
          </a:p>
          <a:p>
            <a:pPr marL="285750" indent="-285750">
              <a:lnSpc>
                <a:spcPct val="150000"/>
              </a:lnSpc>
              <a:buFont typeface="Arial" panose="020B0604020202020204" pitchFamily="34" charset="0"/>
              <a:buChar char="•"/>
              <a:defRPr/>
            </a:pPr>
            <a:r>
              <a:rPr lang="en-GB" dirty="0">
                <a:ea typeface="ＭＳ Ｐゴシック" charset="-128"/>
              </a:rPr>
              <a:t>Involvement of the family / carers  (decisions)</a:t>
            </a:r>
          </a:p>
          <a:p>
            <a:pPr marL="285750" indent="-285750">
              <a:lnSpc>
                <a:spcPct val="150000"/>
              </a:lnSpc>
              <a:buFont typeface="Arial" panose="020B0604020202020204" pitchFamily="34" charset="0"/>
              <a:buChar char="•"/>
              <a:defRPr/>
            </a:pPr>
            <a:r>
              <a:rPr lang="en-GB" dirty="0">
                <a:ea typeface="ＭＳ Ｐゴシック" charset="-128"/>
              </a:rPr>
              <a:t>Family needs identified</a:t>
            </a:r>
          </a:p>
          <a:p>
            <a:pPr marL="285750" indent="-285750">
              <a:lnSpc>
                <a:spcPct val="150000"/>
              </a:lnSpc>
              <a:buFont typeface="Arial" panose="020B0604020202020204" pitchFamily="34" charset="0"/>
              <a:buChar char="•"/>
              <a:defRPr/>
            </a:pPr>
            <a:r>
              <a:rPr lang="en-GB" dirty="0">
                <a:ea typeface="ＭＳ Ｐゴシック" charset="-128"/>
              </a:rPr>
              <a:t>An individual care plan was used to support care</a:t>
            </a:r>
          </a:p>
        </p:txBody>
      </p:sp>
    </p:spTree>
    <p:extLst>
      <p:ext uri="{BB962C8B-B14F-4D97-AF65-F5344CB8AC3E}">
        <p14:creationId xmlns:p14="http://schemas.microsoft.com/office/powerpoint/2010/main" val="369407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291" y="880010"/>
            <a:ext cx="7931509" cy="5933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2722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684212" y="1268413"/>
            <a:ext cx="9917652"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defRPr/>
            </a:pPr>
            <a:r>
              <a:rPr lang="en-GB" altLang="en-US" sz="3600" b="1" u="sng" dirty="0" smtClean="0">
                <a:latin typeface="+mn-lt"/>
              </a:rPr>
              <a:t>‘Care of the Dying Patient Care plan’</a:t>
            </a:r>
          </a:p>
          <a:p>
            <a:pPr eaLnBrk="1" hangingPunct="1">
              <a:defRPr/>
            </a:pPr>
            <a:r>
              <a:rPr lang="en-US" sz="1600" dirty="0" smtClean="0">
                <a:latin typeface="+mn-lt"/>
              </a:rPr>
              <a:t>  </a:t>
            </a:r>
          </a:p>
          <a:p>
            <a:pPr eaLnBrk="1" hangingPunct="1">
              <a:defRPr/>
            </a:pPr>
            <a:r>
              <a:rPr lang="en-US" sz="1600" dirty="0" smtClean="0">
                <a:latin typeface="+mn-lt"/>
              </a:rPr>
              <a:t>(Supporting </a:t>
            </a:r>
            <a:r>
              <a:rPr lang="en-US" sz="1600" dirty="0">
                <a:latin typeface="+mn-lt"/>
              </a:rPr>
              <a:t>care in the last hours or days of life) </a:t>
            </a:r>
            <a:endParaRPr lang="en-US" sz="1600" dirty="0" smtClean="0">
              <a:latin typeface="+mn-lt"/>
            </a:endParaRPr>
          </a:p>
          <a:p>
            <a:pPr eaLnBrk="1" hangingPunct="1">
              <a:defRPr/>
            </a:pPr>
            <a:endParaRPr lang="en-GB" altLang="en-US" sz="1600" b="1" u="sng" dirty="0">
              <a:latin typeface="+mn-lt"/>
            </a:endParaRPr>
          </a:p>
          <a:p>
            <a:pPr eaLnBrk="1" hangingPunct="1">
              <a:defRPr/>
            </a:pPr>
            <a:r>
              <a:rPr lang="en-US" b="1" dirty="0" smtClean="0">
                <a:latin typeface="+mn-lt"/>
              </a:rPr>
              <a:t>As </a:t>
            </a:r>
            <a:r>
              <a:rPr lang="en-US" b="1" dirty="0">
                <a:latin typeface="+mn-lt"/>
              </a:rPr>
              <a:t>with all clinical guidelines and care plans the </a:t>
            </a:r>
            <a:r>
              <a:rPr lang="en-US" b="1" dirty="0" smtClean="0">
                <a:latin typeface="+mn-lt"/>
              </a:rPr>
              <a:t>Bedfordshire  </a:t>
            </a:r>
          </a:p>
          <a:p>
            <a:pPr eaLnBrk="1" hangingPunct="1">
              <a:defRPr/>
            </a:pPr>
            <a:r>
              <a:rPr lang="en-US" b="1" dirty="0" smtClean="0">
                <a:latin typeface="+mn-lt"/>
              </a:rPr>
              <a:t>Hospitals Care </a:t>
            </a:r>
            <a:r>
              <a:rPr lang="en-US" b="1" dirty="0">
                <a:latin typeface="+mn-lt"/>
              </a:rPr>
              <a:t>of the Dying care plan aims to support </a:t>
            </a:r>
            <a:r>
              <a:rPr lang="en-US" b="1" u="sng" dirty="0">
                <a:latin typeface="+mn-lt"/>
              </a:rPr>
              <a:t>not</a:t>
            </a:r>
            <a:r>
              <a:rPr lang="en-US" b="1" dirty="0">
                <a:latin typeface="+mn-lt"/>
              </a:rPr>
              <a:t> replace clinical </a:t>
            </a:r>
            <a:r>
              <a:rPr lang="en-US" b="1" dirty="0" smtClean="0">
                <a:latin typeface="+mn-lt"/>
              </a:rPr>
              <a:t>judgment</a:t>
            </a:r>
          </a:p>
          <a:p>
            <a:pPr eaLnBrk="1" hangingPunct="1">
              <a:defRPr/>
            </a:pPr>
            <a:endParaRPr lang="en-US" b="1" dirty="0" smtClean="0">
              <a:latin typeface="+mn-lt"/>
            </a:endParaRPr>
          </a:p>
          <a:p>
            <a:pPr eaLnBrk="1" hangingPunct="1">
              <a:defRPr/>
            </a:pPr>
            <a:r>
              <a:rPr lang="en-GB" altLang="en-US" sz="2000" dirty="0" smtClean="0">
                <a:latin typeface="+mn-lt"/>
              </a:rPr>
              <a:t>To </a:t>
            </a:r>
            <a:r>
              <a:rPr lang="en-GB" altLang="en-US" sz="2000" dirty="0">
                <a:latin typeface="+mn-lt"/>
              </a:rPr>
              <a:t>ensure that we do all we can at </a:t>
            </a:r>
            <a:r>
              <a:rPr lang="en-GB" altLang="en-US" sz="2000" dirty="0" smtClean="0">
                <a:latin typeface="+mn-lt"/>
              </a:rPr>
              <a:t>Bedfordshire Hospitals </a:t>
            </a:r>
            <a:r>
              <a:rPr lang="en-GB" altLang="en-US" sz="2000" dirty="0">
                <a:latin typeface="+mn-lt"/>
              </a:rPr>
              <a:t>to make sure that our patients </a:t>
            </a:r>
            <a:r>
              <a:rPr lang="en-GB" altLang="en-US" sz="2000" dirty="0" smtClean="0">
                <a:latin typeface="+mn-lt"/>
              </a:rPr>
              <a:t>(and their families) </a:t>
            </a:r>
            <a:r>
              <a:rPr lang="en-GB" altLang="en-US" sz="2000" dirty="0">
                <a:latin typeface="+mn-lt"/>
              </a:rPr>
              <a:t>receive the best care </a:t>
            </a:r>
            <a:r>
              <a:rPr lang="en-GB" altLang="en-US" sz="2000" dirty="0" smtClean="0">
                <a:latin typeface="+mn-lt"/>
              </a:rPr>
              <a:t>in the last hours/days of life we </a:t>
            </a:r>
            <a:r>
              <a:rPr lang="en-GB" altLang="en-US" sz="2000" dirty="0">
                <a:latin typeface="+mn-lt"/>
              </a:rPr>
              <a:t>have a care plan </a:t>
            </a:r>
            <a:r>
              <a:rPr lang="en-GB" altLang="en-US" sz="2000" dirty="0" smtClean="0">
                <a:latin typeface="+mn-lt"/>
              </a:rPr>
              <a:t>which </a:t>
            </a:r>
            <a:r>
              <a:rPr lang="en-GB" altLang="en-US" sz="2000" dirty="0">
                <a:latin typeface="+mn-lt"/>
              </a:rPr>
              <a:t>replaces all other </a:t>
            </a:r>
            <a:r>
              <a:rPr lang="en-GB" altLang="en-US" sz="2000" dirty="0" smtClean="0">
                <a:latin typeface="+mn-lt"/>
              </a:rPr>
              <a:t>documents/paperwork. </a:t>
            </a:r>
            <a:r>
              <a:rPr lang="en-GB" altLang="en-US" sz="2000" dirty="0">
                <a:latin typeface="+mn-lt"/>
              </a:rPr>
              <a:t>A</a:t>
            </a:r>
            <a:r>
              <a:rPr lang="en-GB" altLang="en-US" sz="2000" dirty="0" smtClean="0">
                <a:latin typeface="+mn-lt"/>
              </a:rPr>
              <a:t>ll </a:t>
            </a:r>
            <a:r>
              <a:rPr lang="en-GB" altLang="en-US" sz="2000" dirty="0">
                <a:latin typeface="+mn-lt"/>
              </a:rPr>
              <a:t>Observations and </a:t>
            </a:r>
            <a:r>
              <a:rPr lang="en-GB" altLang="en-US" sz="2000" dirty="0" smtClean="0">
                <a:latin typeface="+mn-lt"/>
              </a:rPr>
              <a:t>investigations  are stopped and care is focused </a:t>
            </a:r>
            <a:r>
              <a:rPr lang="en-GB" altLang="en-US" sz="2000" dirty="0">
                <a:latin typeface="+mn-lt"/>
              </a:rPr>
              <a:t>on their comfort</a:t>
            </a:r>
            <a:r>
              <a:rPr lang="en-GB" altLang="en-US" sz="2000" dirty="0" smtClean="0">
                <a:latin typeface="+mn-lt"/>
              </a:rPr>
              <a:t>.</a:t>
            </a:r>
            <a:endParaRPr lang="en-US" dirty="0" smtClean="0"/>
          </a:p>
        </p:txBody>
      </p:sp>
    </p:spTree>
    <p:extLst>
      <p:ext uri="{BB962C8B-B14F-4D97-AF65-F5344CB8AC3E}">
        <p14:creationId xmlns:p14="http://schemas.microsoft.com/office/powerpoint/2010/main" val="151201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95287" y="765175"/>
            <a:ext cx="9024757" cy="554936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10000"/>
              </a:lnSpc>
              <a:spcBef>
                <a:spcPts val="1000"/>
              </a:spcBef>
              <a:spcAft>
                <a:spcPts val="600"/>
              </a:spcAft>
              <a:buFont typeface="Arial" panose="020B0604020202020204" pitchFamily="34" charset="0"/>
              <a:buChar char="•"/>
              <a:defRPr sz="24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110000"/>
              </a:lnSpc>
              <a:spcBef>
                <a:spcPts val="500"/>
              </a:spcBef>
              <a:spcAft>
                <a:spcPts val="600"/>
              </a:spcAft>
              <a:buFont typeface="Arial" panose="020B0604020202020204" pitchFamily="34" charset="0"/>
              <a:buChar char="•"/>
              <a:defRPr sz="20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110000"/>
              </a:lnSpc>
              <a:spcBef>
                <a:spcPts val="500"/>
              </a:spcBef>
              <a:spcAft>
                <a:spcPts val="600"/>
              </a:spcAft>
              <a:buFont typeface="Arial" panose="020B0604020202020204" pitchFamily="34" charset="0"/>
              <a:buChar char="•"/>
              <a:defRPr sz="18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110000"/>
              </a:lnSpc>
              <a:spcBef>
                <a:spcPts val="500"/>
              </a:spcBef>
              <a:spcAft>
                <a:spcPts val="600"/>
              </a:spcAft>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110000"/>
              </a:lnSpc>
              <a:spcBef>
                <a:spcPts val="500"/>
              </a:spcBef>
              <a:spcAft>
                <a:spcPts val="600"/>
              </a:spcAft>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defRPr/>
            </a:pPr>
            <a:endParaRPr lang="en-GB" sz="2800" b="1" u="sng" dirty="0" smtClean="0"/>
          </a:p>
          <a:p>
            <a:pPr marL="0" indent="0">
              <a:buFont typeface="Arial" charset="0"/>
              <a:buNone/>
              <a:defRPr/>
            </a:pPr>
            <a:r>
              <a:rPr lang="en-GB" sz="2800" b="1" u="sng" dirty="0" smtClean="0"/>
              <a:t>Local Palliative Care Services and Support</a:t>
            </a:r>
          </a:p>
          <a:p>
            <a:pPr marL="0" indent="0">
              <a:buFont typeface="Arial" charset="0"/>
              <a:buNone/>
              <a:defRPr/>
            </a:pPr>
            <a:r>
              <a:rPr lang="en-GB" sz="2000" dirty="0" smtClean="0"/>
              <a:t>Hospital Team-7 day service ( both sites)</a:t>
            </a:r>
            <a:endParaRPr lang="en-GB" sz="2000" dirty="0" smtClean="0">
              <a:ea typeface="ＭＳ Ｐゴシック" pitchFamily="34" charset="-128"/>
              <a:cs typeface="Arabic Typesetting" pitchFamily="66" charset="-78"/>
            </a:endParaRPr>
          </a:p>
          <a:p>
            <a:pPr marL="0" indent="0">
              <a:buFont typeface="Arial" charset="0"/>
              <a:buNone/>
              <a:defRPr/>
            </a:pPr>
            <a:r>
              <a:rPr lang="en-GB" altLang="en-US" sz="2000" dirty="0" smtClean="0">
                <a:ea typeface="ＭＳ Ｐゴシック" pitchFamily="34" charset="-128"/>
                <a:cs typeface="Arabic Typesetting" pitchFamily="66" charset="-78"/>
              </a:rPr>
              <a:t>2 Consultants, 1 Specialist Registrar, 5 Clinical Nurse Specialists (CNS), 1 Practice Development Nurse (PDN) ( Bedford site)</a:t>
            </a:r>
          </a:p>
          <a:p>
            <a:pPr marL="0" indent="0">
              <a:buFont typeface="Arial" charset="0"/>
              <a:buNone/>
              <a:defRPr/>
            </a:pPr>
            <a:r>
              <a:rPr lang="en-GB" altLang="en-US" sz="2000" dirty="0" smtClean="0">
                <a:ea typeface="ＭＳ Ｐゴシック" pitchFamily="34" charset="-128"/>
                <a:cs typeface="Arabic Typesetting" pitchFamily="66" charset="-78"/>
              </a:rPr>
              <a:t>1 Consultant, 3 Clinical Nurse Specialists Palliative Care, 2 End of life Care Nurses ( </a:t>
            </a:r>
            <a:r>
              <a:rPr lang="en-GB" altLang="en-US" sz="2000" dirty="0">
                <a:ea typeface="ＭＳ Ｐゴシック" pitchFamily="34" charset="-128"/>
                <a:cs typeface="Arabic Typesetting" pitchFamily="66" charset="-78"/>
              </a:rPr>
              <a:t>L</a:t>
            </a:r>
            <a:r>
              <a:rPr lang="en-GB" altLang="en-US" sz="2000" dirty="0" smtClean="0">
                <a:ea typeface="ＭＳ Ｐゴシック" pitchFamily="34" charset="-128"/>
                <a:cs typeface="Arabic Typesetting" pitchFamily="66" charset="-78"/>
              </a:rPr>
              <a:t>uton site)</a:t>
            </a:r>
          </a:p>
          <a:p>
            <a:pPr marL="0" indent="0">
              <a:buFont typeface="Arial" charset="0"/>
              <a:buNone/>
              <a:defRPr/>
            </a:pPr>
            <a:endParaRPr lang="en-GB" altLang="en-US" sz="2000" dirty="0" smtClean="0">
              <a:ea typeface="ＭＳ Ｐゴシック" pitchFamily="34" charset="-128"/>
              <a:cs typeface="Arabic Typesetting" pitchFamily="66" charset="-78"/>
            </a:endParaRPr>
          </a:p>
          <a:p>
            <a:pPr marL="0" indent="0">
              <a:buFont typeface="Arial" charset="0"/>
              <a:buNone/>
              <a:defRPr/>
            </a:pPr>
            <a:r>
              <a:rPr lang="en-GB" b="1" dirty="0" smtClean="0"/>
              <a:t>We work closely with:</a:t>
            </a:r>
            <a:endParaRPr lang="en-GB" altLang="en-US" b="1" dirty="0" smtClean="0">
              <a:ea typeface="ＭＳ Ｐゴシック" pitchFamily="34" charset="-128"/>
              <a:cs typeface="Arabic Typesetting" pitchFamily="66" charset="-78"/>
            </a:endParaRPr>
          </a:p>
          <a:p>
            <a:pPr>
              <a:buFont typeface="Arial" charset="0"/>
              <a:buChar char="•"/>
              <a:defRPr/>
            </a:pPr>
            <a:r>
              <a:rPr lang="en-GB" sz="2000" dirty="0" smtClean="0"/>
              <a:t>Hospice Team (St Johns Hospice/ </a:t>
            </a:r>
            <a:r>
              <a:rPr lang="en-GB" sz="2000" dirty="0" err="1" smtClean="0"/>
              <a:t>Willen</a:t>
            </a:r>
            <a:r>
              <a:rPr lang="en-GB" sz="2000" dirty="0" smtClean="0"/>
              <a:t> Hospice MK, </a:t>
            </a:r>
            <a:r>
              <a:rPr lang="en-GB" sz="2000" dirty="0" err="1" smtClean="0"/>
              <a:t>Keech</a:t>
            </a:r>
            <a:r>
              <a:rPr lang="en-GB" sz="2000" dirty="0" smtClean="0"/>
              <a:t> Hospice)</a:t>
            </a:r>
          </a:p>
          <a:p>
            <a:pPr>
              <a:buFont typeface="Arial" charset="0"/>
              <a:buChar char="•"/>
              <a:defRPr/>
            </a:pPr>
            <a:r>
              <a:rPr lang="en-GB" sz="2000" dirty="0" smtClean="0"/>
              <a:t>Community Team (Community Macmillan)</a:t>
            </a:r>
          </a:p>
          <a:p>
            <a:pPr>
              <a:buFont typeface="Arial" charset="0"/>
              <a:buChar char="•"/>
              <a:defRPr/>
            </a:pPr>
            <a:r>
              <a:rPr lang="en-GB" sz="2000" dirty="0" smtClean="0"/>
              <a:t>Out of Hours support  (St Johns Hospice, Palliative Care Hub, </a:t>
            </a:r>
            <a:r>
              <a:rPr lang="en-GB" sz="2000" dirty="0" err="1" smtClean="0"/>
              <a:t>Mycare</a:t>
            </a:r>
            <a:r>
              <a:rPr lang="en-GB" sz="2000" dirty="0" smtClean="0"/>
              <a:t> coordination team, Oncology services, especially the acute oncology service (AOS) team </a:t>
            </a:r>
          </a:p>
          <a:p>
            <a:pPr>
              <a:buFont typeface="Arial" charset="0"/>
              <a:buChar char="•"/>
              <a:defRPr/>
            </a:pPr>
            <a:r>
              <a:rPr lang="en-GB" sz="2000" dirty="0" smtClean="0"/>
              <a:t>Other specialist teams including Site specific CNS’s/Dieticians/Physios/OTs/Chaplaincy/Discharge planners etc…</a:t>
            </a:r>
            <a:endParaRPr lang="en-GB" sz="2000" dirty="0"/>
          </a:p>
        </p:txBody>
      </p:sp>
    </p:spTree>
    <p:extLst>
      <p:ext uri="{BB962C8B-B14F-4D97-AF65-F5344CB8AC3E}">
        <p14:creationId xmlns:p14="http://schemas.microsoft.com/office/powerpoint/2010/main" val="198701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6816" y="1000664"/>
            <a:ext cx="10903788" cy="5478423"/>
          </a:xfrm>
          <a:prstGeom prst="rect">
            <a:avLst/>
          </a:prstGeom>
        </p:spPr>
        <p:txBody>
          <a:bodyPr wrap="square">
            <a:spAutoFit/>
          </a:bodyPr>
          <a:lstStyle/>
          <a:p>
            <a:pPr eaLnBrk="1" hangingPunct="1">
              <a:defRPr/>
            </a:pPr>
            <a:endParaRPr lang="en-GB" b="1" dirty="0">
              <a:latin typeface="Arial" charset="0"/>
            </a:endParaRPr>
          </a:p>
          <a:p>
            <a:pPr eaLnBrk="1" hangingPunct="1">
              <a:defRPr/>
            </a:pPr>
            <a:r>
              <a:rPr lang="en-GB" sz="3200" b="1" u="sng" dirty="0" smtClean="0">
                <a:latin typeface="+mn-lt"/>
              </a:rPr>
              <a:t>And </a:t>
            </a:r>
            <a:r>
              <a:rPr lang="en-GB" sz="3200" b="1" u="sng" dirty="0">
                <a:latin typeface="+mn-lt"/>
              </a:rPr>
              <a:t>Finally:</a:t>
            </a:r>
          </a:p>
          <a:p>
            <a:pPr eaLnBrk="1" hangingPunct="1">
              <a:defRPr/>
            </a:pPr>
            <a:endParaRPr lang="en-GB" dirty="0">
              <a:latin typeface="+mn-lt"/>
            </a:endParaRPr>
          </a:p>
          <a:p>
            <a:pPr eaLnBrk="1" hangingPunct="1">
              <a:defRPr/>
            </a:pPr>
            <a:endParaRPr lang="en-GB" dirty="0">
              <a:latin typeface="+mn-lt"/>
            </a:endParaRPr>
          </a:p>
          <a:p>
            <a:pPr eaLnBrk="1" hangingPunct="1">
              <a:defRPr/>
            </a:pPr>
            <a:r>
              <a:rPr lang="en-GB" sz="2400" dirty="0">
                <a:latin typeface="+mn-lt"/>
              </a:rPr>
              <a:t>‘’Death and dying are inevitable. Palliative and end of life care must be a priority</a:t>
            </a:r>
            <a:r>
              <a:rPr lang="en-GB" sz="2400" dirty="0" smtClean="0">
                <a:latin typeface="+mn-lt"/>
              </a:rPr>
              <a:t>.</a:t>
            </a:r>
          </a:p>
          <a:p>
            <a:pPr eaLnBrk="1" hangingPunct="1">
              <a:defRPr/>
            </a:pPr>
            <a:endParaRPr lang="en-GB" sz="2400" dirty="0">
              <a:latin typeface="+mn-lt"/>
            </a:endParaRPr>
          </a:p>
          <a:p>
            <a:pPr eaLnBrk="1" hangingPunct="1">
              <a:defRPr/>
            </a:pPr>
            <a:r>
              <a:rPr lang="en-GB" sz="2400" dirty="0">
                <a:latin typeface="+mn-lt"/>
              </a:rPr>
              <a:t>The quality and accessibility of this care will affect all of us and it must be made consistently better for all of us. </a:t>
            </a:r>
            <a:endParaRPr lang="en-GB" sz="2400" dirty="0" smtClean="0">
              <a:latin typeface="+mn-lt"/>
            </a:endParaRPr>
          </a:p>
          <a:p>
            <a:pPr eaLnBrk="1" hangingPunct="1">
              <a:defRPr/>
            </a:pPr>
            <a:endParaRPr lang="en-GB" sz="2400" dirty="0">
              <a:latin typeface="+mn-lt"/>
            </a:endParaRPr>
          </a:p>
          <a:p>
            <a:pPr eaLnBrk="1" hangingPunct="1">
              <a:defRPr/>
            </a:pPr>
            <a:r>
              <a:rPr lang="en-GB" sz="2400" dirty="0">
                <a:latin typeface="+mn-lt"/>
              </a:rPr>
              <a:t>The needs of people of all ages who are living with dying, death and bereavement, their families, carers and communities must be addressed, taking into account their priorities, preferences and wishes’’.</a:t>
            </a:r>
          </a:p>
          <a:p>
            <a:pPr eaLnBrk="1" hangingPunct="1">
              <a:defRPr/>
            </a:pPr>
            <a:endParaRPr lang="en-GB" sz="2400" dirty="0">
              <a:latin typeface="+mn-lt"/>
            </a:endParaRPr>
          </a:p>
          <a:p>
            <a:pPr eaLnBrk="1" hangingPunct="1">
              <a:defRPr/>
            </a:pPr>
            <a:r>
              <a:rPr lang="en-GB" sz="2400" dirty="0">
                <a:latin typeface="+mn-lt"/>
              </a:rPr>
              <a:t>(National Palliative and End of Life Care Partnership, 2015)</a:t>
            </a:r>
          </a:p>
        </p:txBody>
      </p:sp>
    </p:spTree>
    <p:extLst>
      <p:ext uri="{BB962C8B-B14F-4D97-AF65-F5344CB8AC3E}">
        <p14:creationId xmlns:p14="http://schemas.microsoft.com/office/powerpoint/2010/main" val="2732894202"/>
      </p:ext>
    </p:extLst>
  </p:cSld>
  <p:clrMapOvr>
    <a:masterClrMapping/>
  </p:clrMapOvr>
</p:sld>
</file>

<file path=ppt/theme/theme1.xml><?xml version="1.0" encoding="utf-8"?>
<a:theme xmlns:a="http://schemas.openxmlformats.org/drawingml/2006/main" name="NHS Bedfordshir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1355</TotalTime>
  <Words>411</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Arabic Typesetting</vt:lpstr>
      <vt:lpstr>Arial</vt:lpstr>
      <vt:lpstr>Calibri</vt:lpstr>
      <vt:lpstr>NHS Bedfordshire</vt:lpstr>
      <vt:lpstr>Palliative and End of Life Care</vt:lpstr>
      <vt:lpstr>The facts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Leech</dc:creator>
  <cp:lastModifiedBy>Khan Syra 10 (RC9) Luton &amp; Dunstable Hospital FT</cp:lastModifiedBy>
  <cp:revision>78</cp:revision>
  <dcterms:created xsi:type="dcterms:W3CDTF">2021-05-20T15:17:48Z</dcterms:created>
  <dcterms:modified xsi:type="dcterms:W3CDTF">2022-06-28T08:58:46Z</dcterms:modified>
</cp:coreProperties>
</file>